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5" r:id="rId5"/>
    <p:sldId id="264" r:id="rId6"/>
    <p:sldId id="266" r:id="rId7"/>
    <p:sldId id="268" r:id="rId8"/>
    <p:sldId id="267" r:id="rId9"/>
    <p:sldId id="269" r:id="rId10"/>
    <p:sldId id="270" r:id="rId11"/>
    <p:sldId id="279" r:id="rId12"/>
    <p:sldId id="278" r:id="rId13"/>
    <p:sldId id="280" r:id="rId14"/>
    <p:sldId id="259" r:id="rId15"/>
    <p:sldId id="271" r:id="rId16"/>
    <p:sldId id="277" r:id="rId17"/>
    <p:sldId id="276" r:id="rId18"/>
    <p:sldId id="260" r:id="rId19"/>
    <p:sldId id="272" r:id="rId20"/>
    <p:sldId id="261" r:id="rId21"/>
    <p:sldId id="281" r:id="rId22"/>
    <p:sldId id="284" r:id="rId23"/>
    <p:sldId id="283" r:id="rId24"/>
    <p:sldId id="273" r:id="rId25"/>
    <p:sldId id="262" r:id="rId26"/>
    <p:sldId id="263" r:id="rId27"/>
    <p:sldId id="286" r:id="rId28"/>
    <p:sldId id="288" r:id="rId29"/>
    <p:sldId id="290" r:id="rId30"/>
    <p:sldId id="292" r:id="rId31"/>
    <p:sldId id="287" r:id="rId3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E6A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81C0BD6-603D-45F9-88DF-ACEA783FCCA7}" v="451" dt="2022-05-06T02:10:57.234"/>
    <p1510:client id="{861EEAA3-031D-40A2-8BD7-80E2B9C65E82}" v="575" dt="2022-05-05T16:00:08.49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38" autoAdjust="0"/>
    <p:restoredTop sz="94660"/>
  </p:normalViewPr>
  <p:slideViewPr>
    <p:cSldViewPr snapToGrid="0">
      <p:cViewPr varScale="1">
        <p:scale>
          <a:sx n="91" d="100"/>
          <a:sy n="91" d="100"/>
        </p:scale>
        <p:origin x="24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왕 인성" userId="d901eba75bee7b31" providerId="LiveId" clId="{181C0BD6-603D-45F9-88DF-ACEA783FCCA7}"/>
    <pc:docChg chg="undo redo custSel addSld delSld modSld">
      <pc:chgData name="왕 인성" userId="d901eba75bee7b31" providerId="LiveId" clId="{181C0BD6-603D-45F9-88DF-ACEA783FCCA7}" dt="2022-05-06T02:12:18.234" v="1245" actId="20577"/>
      <pc:docMkLst>
        <pc:docMk/>
      </pc:docMkLst>
      <pc:sldChg chg="modSp mod">
        <pc:chgData name="왕 인성" userId="d901eba75bee7b31" providerId="LiveId" clId="{181C0BD6-603D-45F9-88DF-ACEA783FCCA7}" dt="2022-05-05T17:17:14.776" v="75" actId="20577"/>
        <pc:sldMkLst>
          <pc:docMk/>
          <pc:sldMk cId="812211212" sldId="256"/>
        </pc:sldMkLst>
        <pc:spChg chg="mod">
          <ac:chgData name="왕 인성" userId="d901eba75bee7b31" providerId="LiveId" clId="{181C0BD6-603D-45F9-88DF-ACEA783FCCA7}" dt="2022-05-05T17:17:14.776" v="75" actId="20577"/>
          <ac:spMkLst>
            <pc:docMk/>
            <pc:sldMk cId="812211212" sldId="256"/>
            <ac:spMk id="3" creationId="{CAE3D173-2A01-8396-CCC7-E5A786265657}"/>
          </ac:spMkLst>
        </pc:spChg>
      </pc:sldChg>
      <pc:sldChg chg="modSp mod">
        <pc:chgData name="왕 인성" userId="d901eba75bee7b31" providerId="LiveId" clId="{181C0BD6-603D-45F9-88DF-ACEA783FCCA7}" dt="2022-05-05T17:17:24.067" v="76" actId="113"/>
        <pc:sldMkLst>
          <pc:docMk/>
          <pc:sldMk cId="1041755584" sldId="257"/>
        </pc:sldMkLst>
        <pc:spChg chg="mod">
          <ac:chgData name="왕 인성" userId="d901eba75bee7b31" providerId="LiveId" clId="{181C0BD6-603D-45F9-88DF-ACEA783FCCA7}" dt="2022-05-05T17:17:24.067" v="76" actId="113"/>
          <ac:spMkLst>
            <pc:docMk/>
            <pc:sldMk cId="1041755584" sldId="257"/>
            <ac:spMk id="2" creationId="{30694EDD-E62A-C05B-4B6B-23E6819517AA}"/>
          </ac:spMkLst>
        </pc:spChg>
      </pc:sldChg>
      <pc:sldChg chg="addSp delSp modSp mod setClrOvrMap">
        <pc:chgData name="왕 인성" userId="d901eba75bee7b31" providerId="LiveId" clId="{181C0BD6-603D-45F9-88DF-ACEA783FCCA7}" dt="2022-05-05T17:17:27.516" v="77" actId="113"/>
        <pc:sldMkLst>
          <pc:docMk/>
          <pc:sldMk cId="4212132462" sldId="258"/>
        </pc:sldMkLst>
        <pc:spChg chg="mod">
          <ac:chgData name="왕 인성" userId="d901eba75bee7b31" providerId="LiveId" clId="{181C0BD6-603D-45F9-88DF-ACEA783FCCA7}" dt="2022-05-05T17:17:27.516" v="77" actId="113"/>
          <ac:spMkLst>
            <pc:docMk/>
            <pc:sldMk cId="4212132462" sldId="258"/>
            <ac:spMk id="2" creationId="{7C435D7E-09AE-ACB8-AACB-977F21A98E53}"/>
          </ac:spMkLst>
        </pc:spChg>
        <pc:spChg chg="del">
          <ac:chgData name="왕 인성" userId="d901eba75bee7b31" providerId="LiveId" clId="{181C0BD6-603D-45F9-88DF-ACEA783FCCA7}" dt="2022-05-05T17:08:53.401" v="0" actId="26606"/>
          <ac:spMkLst>
            <pc:docMk/>
            <pc:sldMk cId="4212132462" sldId="258"/>
            <ac:spMk id="9" creationId="{C1DD1A8A-57D5-4A81-AD04-532B043C5611}"/>
          </ac:spMkLst>
        </pc:spChg>
        <pc:spChg chg="del">
          <ac:chgData name="왕 인성" userId="d901eba75bee7b31" providerId="LiveId" clId="{181C0BD6-603D-45F9-88DF-ACEA783FCCA7}" dt="2022-05-05T17:08:53.401" v="0" actId="26606"/>
          <ac:spMkLst>
            <pc:docMk/>
            <pc:sldMk cId="4212132462" sldId="258"/>
            <ac:spMk id="11" creationId="{007891EC-4501-44ED-A8C8-B11B6DB767AB}"/>
          </ac:spMkLst>
        </pc:spChg>
        <pc:spChg chg="add">
          <ac:chgData name="왕 인성" userId="d901eba75bee7b31" providerId="LiveId" clId="{181C0BD6-603D-45F9-88DF-ACEA783FCCA7}" dt="2022-05-05T17:08:53.401" v="0" actId="26606"/>
          <ac:spMkLst>
            <pc:docMk/>
            <pc:sldMk cId="4212132462" sldId="258"/>
            <ac:spMk id="16" creationId="{657F69E0-C4B0-4BEC-A689-4F8D877F05D4}"/>
          </ac:spMkLst>
        </pc:spChg>
        <pc:spChg chg="add">
          <ac:chgData name="왕 인성" userId="d901eba75bee7b31" providerId="LiveId" clId="{181C0BD6-603D-45F9-88DF-ACEA783FCCA7}" dt="2022-05-05T17:08:53.401" v="0" actId="26606"/>
          <ac:spMkLst>
            <pc:docMk/>
            <pc:sldMk cId="4212132462" sldId="258"/>
            <ac:spMk id="18" creationId="{9F6380B4-6A1C-481E-8408-B4E6C75B9B81}"/>
          </ac:spMkLst>
        </pc:spChg>
        <pc:picChg chg="mod">
          <ac:chgData name="왕 인성" userId="d901eba75bee7b31" providerId="LiveId" clId="{181C0BD6-603D-45F9-88DF-ACEA783FCCA7}" dt="2022-05-05T17:08:53.401" v="0" actId="26606"/>
          <ac:picMkLst>
            <pc:docMk/>
            <pc:sldMk cId="4212132462" sldId="258"/>
            <ac:picMk id="5" creationId="{5FC17FA2-1915-0566-18C4-55F128961368}"/>
          </ac:picMkLst>
        </pc:picChg>
      </pc:sldChg>
      <pc:sldChg chg="modSp mod setBg">
        <pc:chgData name="왕 인성" userId="d901eba75bee7b31" providerId="LiveId" clId="{181C0BD6-603D-45F9-88DF-ACEA783FCCA7}" dt="2022-05-06T01:27:39.354" v="1187"/>
        <pc:sldMkLst>
          <pc:docMk/>
          <pc:sldMk cId="1442352561" sldId="259"/>
        </pc:sldMkLst>
        <pc:spChg chg="mod">
          <ac:chgData name="왕 인성" userId="d901eba75bee7b31" providerId="LiveId" clId="{181C0BD6-603D-45F9-88DF-ACEA783FCCA7}" dt="2022-05-05T17:21:38.199" v="130" actId="113"/>
          <ac:spMkLst>
            <pc:docMk/>
            <pc:sldMk cId="1442352561" sldId="259"/>
            <ac:spMk id="2" creationId="{0B249D1F-AFA4-A69A-B1BB-6272055938F8}"/>
          </ac:spMkLst>
        </pc:spChg>
      </pc:sldChg>
      <pc:sldChg chg="modSp mod setBg">
        <pc:chgData name="왕 인성" userId="d901eba75bee7b31" providerId="LiveId" clId="{181C0BD6-603D-45F9-88DF-ACEA783FCCA7}" dt="2022-05-06T01:27:21.295" v="1185"/>
        <pc:sldMkLst>
          <pc:docMk/>
          <pc:sldMk cId="1595056372" sldId="260"/>
        </pc:sldMkLst>
        <pc:spChg chg="mod">
          <ac:chgData name="왕 인성" userId="d901eba75bee7b31" providerId="LiveId" clId="{181C0BD6-603D-45F9-88DF-ACEA783FCCA7}" dt="2022-05-05T17:21:57.048" v="135" actId="113"/>
          <ac:spMkLst>
            <pc:docMk/>
            <pc:sldMk cId="1595056372" sldId="260"/>
            <ac:spMk id="2" creationId="{F2C4F10F-7E99-FDD7-F05B-BBB0D759552F}"/>
          </ac:spMkLst>
        </pc:spChg>
      </pc:sldChg>
      <pc:sldChg chg="modSp mod setBg">
        <pc:chgData name="왕 인성" userId="d901eba75bee7b31" providerId="LiveId" clId="{181C0BD6-603D-45F9-88DF-ACEA783FCCA7}" dt="2022-05-06T01:27:16.326" v="1183"/>
        <pc:sldMkLst>
          <pc:docMk/>
          <pc:sldMk cId="2899331908" sldId="261"/>
        </pc:sldMkLst>
        <pc:spChg chg="mod">
          <ac:chgData name="왕 인성" userId="d901eba75bee7b31" providerId="LiveId" clId="{181C0BD6-603D-45F9-88DF-ACEA783FCCA7}" dt="2022-05-05T17:24:21.906" v="204" actId="113"/>
          <ac:spMkLst>
            <pc:docMk/>
            <pc:sldMk cId="2899331908" sldId="261"/>
            <ac:spMk id="2" creationId="{6985154C-0933-EC57-5293-4F532FF861B9}"/>
          </ac:spMkLst>
        </pc:spChg>
      </pc:sldChg>
      <pc:sldChg chg="addSp delSp modSp mod setBg">
        <pc:chgData name="왕 인성" userId="d901eba75bee7b31" providerId="LiveId" clId="{181C0BD6-603D-45F9-88DF-ACEA783FCCA7}" dt="2022-05-06T01:26:53.681" v="1179"/>
        <pc:sldMkLst>
          <pc:docMk/>
          <pc:sldMk cId="1151520267" sldId="262"/>
        </pc:sldMkLst>
        <pc:spChg chg="mod">
          <ac:chgData name="왕 인성" userId="d901eba75bee7b31" providerId="LiveId" clId="{181C0BD6-603D-45F9-88DF-ACEA783FCCA7}" dt="2022-05-05T17:29:53.227" v="341" actId="26606"/>
          <ac:spMkLst>
            <pc:docMk/>
            <pc:sldMk cId="1151520267" sldId="262"/>
            <ac:spMk id="2" creationId="{39BE3B8D-9592-CBEF-5FC0-14380AE8342B}"/>
          </ac:spMkLst>
        </pc:spChg>
        <pc:spChg chg="add del">
          <ac:chgData name="왕 인성" userId="d901eba75bee7b31" providerId="LiveId" clId="{181C0BD6-603D-45F9-88DF-ACEA783FCCA7}" dt="2022-05-05T17:29:53.227" v="341" actId="26606"/>
          <ac:spMkLst>
            <pc:docMk/>
            <pc:sldMk cId="1151520267" sldId="262"/>
            <ac:spMk id="8" creationId="{777A147A-9ED8-46B4-8660-1B3C2AA880B5}"/>
          </ac:spMkLst>
        </pc:spChg>
        <pc:spChg chg="add del">
          <ac:chgData name="왕 인성" userId="d901eba75bee7b31" providerId="LiveId" clId="{181C0BD6-603D-45F9-88DF-ACEA783FCCA7}" dt="2022-05-05T17:29:53.227" v="341" actId="26606"/>
          <ac:spMkLst>
            <pc:docMk/>
            <pc:sldMk cId="1151520267" sldId="262"/>
            <ac:spMk id="10" creationId="{5D6C15A0-C087-4593-8414-2B4EC1CDC3DE}"/>
          </ac:spMkLst>
        </pc:spChg>
        <pc:spChg chg="add">
          <ac:chgData name="왕 인성" userId="d901eba75bee7b31" providerId="LiveId" clId="{181C0BD6-603D-45F9-88DF-ACEA783FCCA7}" dt="2022-05-05T17:29:53.227" v="341" actId="26606"/>
          <ac:spMkLst>
            <pc:docMk/>
            <pc:sldMk cId="1151520267" sldId="262"/>
            <ac:spMk id="16" creationId="{2E442304-DDBD-4F7B-8017-36BCC863FB40}"/>
          </ac:spMkLst>
        </pc:spChg>
        <pc:spChg chg="add">
          <ac:chgData name="왕 인성" userId="d901eba75bee7b31" providerId="LiveId" clId="{181C0BD6-603D-45F9-88DF-ACEA783FCCA7}" dt="2022-05-05T17:29:53.227" v="341" actId="26606"/>
          <ac:spMkLst>
            <pc:docMk/>
            <pc:sldMk cId="1151520267" sldId="262"/>
            <ac:spMk id="17" creationId="{5E107275-3853-46FD-A241-DE4355A42675}"/>
          </ac:spMkLst>
        </pc:spChg>
        <pc:spChg chg="add del">
          <ac:chgData name="왕 인성" userId="d901eba75bee7b31" providerId="LiveId" clId="{181C0BD6-603D-45F9-88DF-ACEA783FCCA7}" dt="2022-05-05T17:29:47.408" v="340" actId="26606"/>
          <ac:spMkLst>
            <pc:docMk/>
            <pc:sldMk cId="1151520267" sldId="262"/>
            <ac:spMk id="19" creationId="{2E442304-DDBD-4F7B-8017-36BCC863FB40}"/>
          </ac:spMkLst>
        </pc:spChg>
        <pc:spChg chg="add del">
          <ac:chgData name="왕 인성" userId="d901eba75bee7b31" providerId="LiveId" clId="{181C0BD6-603D-45F9-88DF-ACEA783FCCA7}" dt="2022-05-05T17:29:47.408" v="340" actId="26606"/>
          <ac:spMkLst>
            <pc:docMk/>
            <pc:sldMk cId="1151520267" sldId="262"/>
            <ac:spMk id="21" creationId="{5E107275-3853-46FD-A241-DE4355A42675}"/>
          </ac:spMkLst>
        </pc:spChg>
        <pc:graphicFrameChg chg="mod modGraphic">
          <ac:chgData name="왕 인성" userId="d901eba75bee7b31" providerId="LiveId" clId="{181C0BD6-603D-45F9-88DF-ACEA783FCCA7}" dt="2022-05-05T17:30:47.914" v="347" actId="20577"/>
          <ac:graphicFrameMkLst>
            <pc:docMk/>
            <pc:sldMk cId="1151520267" sldId="262"/>
            <ac:graphicFrameMk id="14" creationId="{B7DDB3E3-5451-6CF4-34E9-5A3FEE3D1236}"/>
          </ac:graphicFrameMkLst>
        </pc:graphicFrameChg>
      </pc:sldChg>
      <pc:sldChg chg="addSp delSp modSp mod setBg">
        <pc:chgData name="왕 인성" userId="d901eba75bee7b31" providerId="LiveId" clId="{181C0BD6-603D-45F9-88DF-ACEA783FCCA7}" dt="2022-05-06T01:25:15.708" v="1150"/>
        <pc:sldMkLst>
          <pc:docMk/>
          <pc:sldMk cId="4032267391" sldId="263"/>
        </pc:sldMkLst>
        <pc:spChg chg="mod">
          <ac:chgData name="왕 인성" userId="d901eba75bee7b31" providerId="LiveId" clId="{181C0BD6-603D-45F9-88DF-ACEA783FCCA7}" dt="2022-05-05T17:43:20.751" v="551" actId="20577"/>
          <ac:spMkLst>
            <pc:docMk/>
            <pc:sldMk cId="4032267391" sldId="263"/>
            <ac:spMk id="2" creationId="{3A760E4F-E6D1-8FDD-B542-161B3AEBB298}"/>
          </ac:spMkLst>
        </pc:spChg>
        <pc:graphicFrameChg chg="mod">
          <ac:chgData name="왕 인성" userId="d901eba75bee7b31" providerId="LiveId" clId="{181C0BD6-603D-45F9-88DF-ACEA783FCCA7}" dt="2022-05-05T17:28:42.881" v="336"/>
          <ac:graphicFrameMkLst>
            <pc:docMk/>
            <pc:sldMk cId="4032267391" sldId="263"/>
            <ac:graphicFrameMk id="22" creationId="{D79CE0A6-037F-02F6-87BB-AD44F7BAC1A5}"/>
          </ac:graphicFrameMkLst>
        </pc:graphicFrameChg>
        <pc:picChg chg="add del mod">
          <ac:chgData name="왕 인성" userId="d901eba75bee7b31" providerId="LiveId" clId="{181C0BD6-603D-45F9-88DF-ACEA783FCCA7}" dt="2022-05-06T01:25:14.379" v="1147" actId="1038"/>
          <ac:picMkLst>
            <pc:docMk/>
            <pc:sldMk cId="4032267391" sldId="263"/>
            <ac:picMk id="24" creationId="{D5ABCF1C-AB1E-6002-65B1-7CC081D03670}"/>
          </ac:picMkLst>
        </pc:picChg>
      </pc:sldChg>
      <pc:sldChg chg="modSp mod setBg">
        <pc:chgData name="왕 인성" userId="d901eba75bee7b31" providerId="LiveId" clId="{181C0BD6-603D-45F9-88DF-ACEA783FCCA7}" dt="2022-05-06T01:27:47.055" v="1189"/>
        <pc:sldMkLst>
          <pc:docMk/>
          <pc:sldMk cId="1960462809" sldId="264"/>
        </pc:sldMkLst>
        <pc:spChg chg="mod">
          <ac:chgData name="왕 인성" userId="d901eba75bee7b31" providerId="LiveId" clId="{181C0BD6-603D-45F9-88DF-ACEA783FCCA7}" dt="2022-05-05T17:18:49.434" v="91" actId="113"/>
          <ac:spMkLst>
            <pc:docMk/>
            <pc:sldMk cId="1960462809" sldId="264"/>
            <ac:spMk id="2" creationId="{DA490568-EE1D-F11A-DBEA-3F0B10EE0297}"/>
          </ac:spMkLst>
        </pc:spChg>
        <pc:spChg chg="mod">
          <ac:chgData name="왕 인성" userId="d901eba75bee7b31" providerId="LiveId" clId="{181C0BD6-603D-45F9-88DF-ACEA783FCCA7}" dt="2022-05-05T17:18:51.101" v="92" actId="113"/>
          <ac:spMkLst>
            <pc:docMk/>
            <pc:sldMk cId="1960462809" sldId="264"/>
            <ac:spMk id="3" creationId="{E4B98EA1-983F-117D-BED0-F866614A491C}"/>
          </ac:spMkLst>
        </pc:spChg>
      </pc:sldChg>
      <pc:sldChg chg="addSp delSp modSp mod setBg">
        <pc:chgData name="왕 인성" userId="d901eba75bee7b31" providerId="LiveId" clId="{181C0BD6-603D-45F9-88DF-ACEA783FCCA7}" dt="2022-05-06T02:12:18.234" v="1245" actId="20577"/>
        <pc:sldMkLst>
          <pc:docMk/>
          <pc:sldMk cId="1536680394" sldId="265"/>
        </pc:sldMkLst>
        <pc:spChg chg="mod">
          <ac:chgData name="왕 인성" userId="d901eba75bee7b31" providerId="LiveId" clId="{181C0BD6-603D-45F9-88DF-ACEA783FCCA7}" dt="2022-05-06T02:12:18.234" v="1245" actId="20577"/>
          <ac:spMkLst>
            <pc:docMk/>
            <pc:sldMk cId="1536680394" sldId="265"/>
            <ac:spMk id="2" creationId="{9529FD43-5D3D-8F44-4014-DFD48A69829D}"/>
          </ac:spMkLst>
        </pc:spChg>
        <pc:spChg chg="add del mod">
          <ac:chgData name="왕 인성" userId="d901eba75bee7b31" providerId="LiveId" clId="{181C0BD6-603D-45F9-88DF-ACEA783FCCA7}" dt="2022-05-05T17:17:46.550" v="80" actId="478"/>
          <ac:spMkLst>
            <pc:docMk/>
            <pc:sldMk cId="1536680394" sldId="265"/>
            <ac:spMk id="4" creationId="{6B88902A-19E3-220A-0D9A-31C6A4B3F8F1}"/>
          </ac:spMkLst>
        </pc:spChg>
        <pc:graphicFrameChg chg="del mod">
          <ac:chgData name="왕 인성" userId="d901eba75bee7b31" providerId="LiveId" clId="{181C0BD6-603D-45F9-88DF-ACEA783FCCA7}" dt="2022-05-05T17:17:37.463" v="78" actId="478"/>
          <ac:graphicFrameMkLst>
            <pc:docMk/>
            <pc:sldMk cId="1536680394" sldId="265"/>
            <ac:graphicFrameMk id="5" creationId="{46039214-1297-7771-D225-27638A3266B8}"/>
          </ac:graphicFrameMkLst>
        </pc:graphicFrameChg>
        <pc:graphicFrameChg chg="add mod">
          <ac:chgData name="왕 인성" userId="d901eba75bee7b31" providerId="LiveId" clId="{181C0BD6-603D-45F9-88DF-ACEA783FCCA7}" dt="2022-05-05T17:17:43.962" v="79"/>
          <ac:graphicFrameMkLst>
            <pc:docMk/>
            <pc:sldMk cId="1536680394" sldId="265"/>
            <ac:graphicFrameMk id="7" creationId="{F2E7AB43-D9FD-8392-1812-8B98818CBFAA}"/>
          </ac:graphicFrameMkLst>
        </pc:graphicFrameChg>
      </pc:sldChg>
      <pc:sldChg chg="modSp mod setBg">
        <pc:chgData name="왕 인성" userId="d901eba75bee7b31" providerId="LiveId" clId="{181C0BD6-603D-45F9-88DF-ACEA783FCCA7}" dt="2022-05-06T01:27:47.055" v="1189"/>
        <pc:sldMkLst>
          <pc:docMk/>
          <pc:sldMk cId="176409335" sldId="266"/>
        </pc:sldMkLst>
        <pc:spChg chg="mod">
          <ac:chgData name="왕 인성" userId="d901eba75bee7b31" providerId="LiveId" clId="{181C0BD6-603D-45F9-88DF-ACEA783FCCA7}" dt="2022-05-05T17:18:55.673" v="93" actId="113"/>
          <ac:spMkLst>
            <pc:docMk/>
            <pc:sldMk cId="176409335" sldId="266"/>
            <ac:spMk id="2" creationId="{7E35B443-2897-8ABE-66CB-03F61AF178F5}"/>
          </ac:spMkLst>
        </pc:spChg>
        <pc:spChg chg="mod">
          <ac:chgData name="왕 인성" userId="d901eba75bee7b31" providerId="LiveId" clId="{181C0BD6-603D-45F9-88DF-ACEA783FCCA7}" dt="2022-05-05T17:19:00.119" v="94"/>
          <ac:spMkLst>
            <pc:docMk/>
            <pc:sldMk cId="176409335" sldId="266"/>
            <ac:spMk id="3" creationId="{40CDBBB5-E672-71FE-B3D6-968D3BD3CEE5}"/>
          </ac:spMkLst>
        </pc:spChg>
      </pc:sldChg>
      <pc:sldChg chg="modSp mod setBg">
        <pc:chgData name="왕 인성" userId="d901eba75bee7b31" providerId="LiveId" clId="{181C0BD6-603D-45F9-88DF-ACEA783FCCA7}" dt="2022-05-06T01:27:47.055" v="1189"/>
        <pc:sldMkLst>
          <pc:docMk/>
          <pc:sldMk cId="4027561326" sldId="267"/>
        </pc:sldMkLst>
        <pc:spChg chg="mod">
          <ac:chgData name="왕 인성" userId="d901eba75bee7b31" providerId="LiveId" clId="{181C0BD6-603D-45F9-88DF-ACEA783FCCA7}" dt="2022-05-05T17:20:05.187" v="102" actId="113"/>
          <ac:spMkLst>
            <pc:docMk/>
            <pc:sldMk cId="4027561326" sldId="267"/>
            <ac:spMk id="2" creationId="{961B8EAD-B8DF-9768-C17A-74C6088F9C8F}"/>
          </ac:spMkLst>
        </pc:spChg>
      </pc:sldChg>
      <pc:sldChg chg="modSp mod setBg">
        <pc:chgData name="왕 인성" userId="d901eba75bee7b31" providerId="LiveId" clId="{181C0BD6-603D-45F9-88DF-ACEA783FCCA7}" dt="2022-05-06T01:27:47.055" v="1189"/>
        <pc:sldMkLst>
          <pc:docMk/>
          <pc:sldMk cId="2489398189" sldId="268"/>
        </pc:sldMkLst>
        <pc:spChg chg="mod">
          <ac:chgData name="왕 인성" userId="d901eba75bee7b31" providerId="LiveId" clId="{181C0BD6-603D-45F9-88DF-ACEA783FCCA7}" dt="2022-05-05T17:19:10.865" v="97" actId="113"/>
          <ac:spMkLst>
            <pc:docMk/>
            <pc:sldMk cId="2489398189" sldId="268"/>
            <ac:spMk id="2" creationId="{CD1A4175-859C-1E0A-8447-7F42E16634A2}"/>
          </ac:spMkLst>
        </pc:spChg>
        <pc:graphicFrameChg chg="mod">
          <ac:chgData name="왕 인성" userId="d901eba75bee7b31" providerId="LiveId" clId="{181C0BD6-603D-45F9-88DF-ACEA783FCCA7}" dt="2022-05-05T17:32:08.059" v="348" actId="120"/>
          <ac:graphicFrameMkLst>
            <pc:docMk/>
            <pc:sldMk cId="2489398189" sldId="268"/>
            <ac:graphicFrameMk id="9" creationId="{593FADAE-6325-F2EA-3CC8-186D8BC3D510}"/>
          </ac:graphicFrameMkLst>
        </pc:graphicFrameChg>
      </pc:sldChg>
      <pc:sldChg chg="addSp delSp modSp mod setBg">
        <pc:chgData name="왕 인성" userId="d901eba75bee7b31" providerId="LiveId" clId="{181C0BD6-603D-45F9-88DF-ACEA783FCCA7}" dt="2022-05-06T01:27:47.055" v="1189"/>
        <pc:sldMkLst>
          <pc:docMk/>
          <pc:sldMk cId="2344359319" sldId="269"/>
        </pc:sldMkLst>
        <pc:spChg chg="mod">
          <ac:chgData name="왕 인성" userId="d901eba75bee7b31" providerId="LiveId" clId="{181C0BD6-603D-45F9-88DF-ACEA783FCCA7}" dt="2022-05-05T17:20:30.074" v="117"/>
          <ac:spMkLst>
            <pc:docMk/>
            <pc:sldMk cId="2344359319" sldId="269"/>
            <ac:spMk id="2" creationId="{4D83D89A-0B2E-70D2-B926-352AEBD11E4C}"/>
          </ac:spMkLst>
        </pc:spChg>
        <pc:spChg chg="add del mod">
          <ac:chgData name="왕 인성" userId="d901eba75bee7b31" providerId="LiveId" clId="{181C0BD6-603D-45F9-88DF-ACEA783FCCA7}" dt="2022-05-05T17:20:11.227" v="104" actId="478"/>
          <ac:spMkLst>
            <pc:docMk/>
            <pc:sldMk cId="2344359319" sldId="269"/>
            <ac:spMk id="3" creationId="{EBE05B49-C336-A6BC-6811-FEF93C15C824}"/>
          </ac:spMkLst>
        </pc:spChg>
        <pc:picChg chg="add mod">
          <ac:chgData name="왕 인성" userId="d901eba75bee7b31" providerId="LiveId" clId="{181C0BD6-603D-45F9-88DF-ACEA783FCCA7}" dt="2022-05-05T17:20:16.006" v="107"/>
          <ac:picMkLst>
            <pc:docMk/>
            <pc:sldMk cId="2344359319" sldId="269"/>
            <ac:picMk id="10" creationId="{11A39861-7F0B-4672-26E4-3870687B9C6A}"/>
          </ac:picMkLst>
        </pc:picChg>
        <pc:picChg chg="add mod">
          <ac:chgData name="왕 인성" userId="d901eba75bee7b31" providerId="LiveId" clId="{181C0BD6-603D-45F9-88DF-ACEA783FCCA7}" dt="2022-05-05T17:20:16.006" v="107"/>
          <ac:picMkLst>
            <pc:docMk/>
            <pc:sldMk cId="2344359319" sldId="269"/>
            <ac:picMk id="11" creationId="{3482F850-FC10-AB1F-7CB4-6EB60F6F6BA5}"/>
          </ac:picMkLst>
        </pc:picChg>
        <pc:picChg chg="add mod">
          <ac:chgData name="왕 인성" userId="d901eba75bee7b31" providerId="LiveId" clId="{181C0BD6-603D-45F9-88DF-ACEA783FCCA7}" dt="2022-05-05T17:20:16.006" v="107"/>
          <ac:picMkLst>
            <pc:docMk/>
            <pc:sldMk cId="2344359319" sldId="269"/>
            <ac:picMk id="12" creationId="{2080FE75-08B8-8385-94C2-75334BB558D4}"/>
          </ac:picMkLst>
        </pc:picChg>
        <pc:picChg chg="del">
          <ac:chgData name="왕 인성" userId="d901eba75bee7b31" providerId="LiveId" clId="{181C0BD6-603D-45F9-88DF-ACEA783FCCA7}" dt="2022-05-05T17:20:09.127" v="103" actId="478"/>
          <ac:picMkLst>
            <pc:docMk/>
            <pc:sldMk cId="2344359319" sldId="269"/>
            <ac:picMk id="7170" creationId="{BDAE2DFC-B24B-D145-BBF0-D543BD793D21}"/>
          </ac:picMkLst>
        </pc:picChg>
        <pc:picChg chg="del">
          <ac:chgData name="왕 인성" userId="d901eba75bee7b31" providerId="LiveId" clId="{181C0BD6-603D-45F9-88DF-ACEA783FCCA7}" dt="2022-05-05T17:20:12.024" v="105" actId="478"/>
          <ac:picMkLst>
            <pc:docMk/>
            <pc:sldMk cId="2344359319" sldId="269"/>
            <ac:picMk id="7172" creationId="{74463486-D7BC-AFC1-6BF7-3A61D1777B83}"/>
          </ac:picMkLst>
        </pc:picChg>
        <pc:picChg chg="del">
          <ac:chgData name="왕 인성" userId="d901eba75bee7b31" providerId="LiveId" clId="{181C0BD6-603D-45F9-88DF-ACEA783FCCA7}" dt="2022-05-05T17:20:12.673" v="106" actId="478"/>
          <ac:picMkLst>
            <pc:docMk/>
            <pc:sldMk cId="2344359319" sldId="269"/>
            <ac:picMk id="7174" creationId="{A5383AFF-C877-93F0-24C4-7FFA903D3B11}"/>
          </ac:picMkLst>
        </pc:picChg>
      </pc:sldChg>
      <pc:sldChg chg="addSp delSp modSp mod setBg addAnim">
        <pc:chgData name="왕 인성" userId="d901eba75bee7b31" providerId="LiveId" clId="{181C0BD6-603D-45F9-88DF-ACEA783FCCA7}" dt="2022-05-06T01:25:15.708" v="1150"/>
        <pc:sldMkLst>
          <pc:docMk/>
          <pc:sldMk cId="1868091508" sldId="270"/>
        </pc:sldMkLst>
        <pc:spChg chg="mod">
          <ac:chgData name="왕 인성" userId="d901eba75bee7b31" providerId="LiveId" clId="{181C0BD6-603D-45F9-88DF-ACEA783FCCA7}" dt="2022-05-05T17:20:34.244" v="118" actId="113"/>
          <ac:spMkLst>
            <pc:docMk/>
            <pc:sldMk cId="1868091508" sldId="270"/>
            <ac:spMk id="2" creationId="{65C4977B-7569-7429-BBD0-5C0F64D5B7EB}"/>
          </ac:spMkLst>
        </pc:spChg>
        <pc:spChg chg="del">
          <ac:chgData name="왕 인성" userId="d901eba75bee7b31" providerId="LiveId" clId="{181C0BD6-603D-45F9-88DF-ACEA783FCCA7}" dt="2022-05-05T17:09:04.761" v="1" actId="26606"/>
          <ac:spMkLst>
            <pc:docMk/>
            <pc:sldMk cId="1868091508" sldId="270"/>
            <ac:spMk id="9" creationId="{526E0BFB-CDF1-4990-8C11-AC849311E0A8}"/>
          </ac:spMkLst>
        </pc:spChg>
        <pc:spChg chg="del">
          <ac:chgData name="왕 인성" userId="d901eba75bee7b31" providerId="LiveId" clId="{181C0BD6-603D-45F9-88DF-ACEA783FCCA7}" dt="2022-05-05T17:09:04.761" v="1" actId="26606"/>
          <ac:spMkLst>
            <pc:docMk/>
            <pc:sldMk cId="1868091508" sldId="270"/>
            <ac:spMk id="11" creationId="{6069A1F8-9BEB-4786-9694-FC48B2D75D21}"/>
          </ac:spMkLst>
        </pc:spChg>
        <pc:spChg chg="del">
          <ac:chgData name="왕 인성" userId="d901eba75bee7b31" providerId="LiveId" clId="{181C0BD6-603D-45F9-88DF-ACEA783FCCA7}" dt="2022-05-05T17:09:04.761" v="1" actId="26606"/>
          <ac:spMkLst>
            <pc:docMk/>
            <pc:sldMk cId="1868091508" sldId="270"/>
            <ac:spMk id="13" creationId="{AF2F604E-43BE-4DC3-B983-E071523364F8}"/>
          </ac:spMkLst>
        </pc:spChg>
        <pc:spChg chg="del">
          <ac:chgData name="왕 인성" userId="d901eba75bee7b31" providerId="LiveId" clId="{181C0BD6-603D-45F9-88DF-ACEA783FCCA7}" dt="2022-05-05T17:09:04.761" v="1" actId="26606"/>
          <ac:spMkLst>
            <pc:docMk/>
            <pc:sldMk cId="1868091508" sldId="270"/>
            <ac:spMk id="15" creationId="{08C9B587-E65E-4B52-B37C-ABEBB6E87928}"/>
          </ac:spMkLst>
        </pc:spChg>
        <pc:spChg chg="add">
          <ac:chgData name="왕 인성" userId="d901eba75bee7b31" providerId="LiveId" clId="{181C0BD6-603D-45F9-88DF-ACEA783FCCA7}" dt="2022-05-05T17:09:04.761" v="1" actId="26606"/>
          <ac:spMkLst>
            <pc:docMk/>
            <pc:sldMk cId="1868091508" sldId="270"/>
            <ac:spMk id="20" creationId="{657F69E0-C4B0-4BEC-A689-4F8D877F05D4}"/>
          </ac:spMkLst>
        </pc:spChg>
        <pc:spChg chg="add">
          <ac:chgData name="왕 인성" userId="d901eba75bee7b31" providerId="LiveId" clId="{181C0BD6-603D-45F9-88DF-ACEA783FCCA7}" dt="2022-05-05T17:09:04.761" v="1" actId="26606"/>
          <ac:spMkLst>
            <pc:docMk/>
            <pc:sldMk cId="1868091508" sldId="270"/>
            <ac:spMk id="22" creationId="{9F6380B4-6A1C-481E-8408-B4E6C75B9B81}"/>
          </ac:spMkLst>
        </pc:spChg>
        <pc:picChg chg="mod">
          <ac:chgData name="왕 인성" userId="d901eba75bee7b31" providerId="LiveId" clId="{181C0BD6-603D-45F9-88DF-ACEA783FCCA7}" dt="2022-05-05T17:09:04.761" v="1" actId="26606"/>
          <ac:picMkLst>
            <pc:docMk/>
            <pc:sldMk cId="1868091508" sldId="270"/>
            <ac:picMk id="5" creationId="{04EE8A43-B26C-3C66-95DE-71284FCEF9B5}"/>
          </ac:picMkLst>
        </pc:picChg>
      </pc:sldChg>
      <pc:sldChg chg="addSp delSp modSp mod setBg">
        <pc:chgData name="왕 인성" userId="d901eba75bee7b31" providerId="LiveId" clId="{181C0BD6-603D-45F9-88DF-ACEA783FCCA7}" dt="2022-05-06T01:25:15.708" v="1150"/>
        <pc:sldMkLst>
          <pc:docMk/>
          <pc:sldMk cId="1576743676" sldId="271"/>
        </pc:sldMkLst>
        <pc:spChg chg="mod">
          <ac:chgData name="왕 인성" userId="d901eba75bee7b31" providerId="LiveId" clId="{181C0BD6-603D-45F9-88DF-ACEA783FCCA7}" dt="2022-05-05T17:21:41.024" v="131" actId="113"/>
          <ac:spMkLst>
            <pc:docMk/>
            <pc:sldMk cId="1576743676" sldId="271"/>
            <ac:spMk id="2" creationId="{3FE0DC17-D06B-013F-D049-6FC23EE331C8}"/>
          </ac:spMkLst>
        </pc:spChg>
        <pc:spChg chg="add del">
          <ac:chgData name="왕 인성" userId="d901eba75bee7b31" providerId="LiveId" clId="{181C0BD6-603D-45F9-88DF-ACEA783FCCA7}" dt="2022-05-05T17:10:06.925" v="12" actId="26606"/>
          <ac:spMkLst>
            <pc:docMk/>
            <pc:sldMk cId="1576743676" sldId="271"/>
            <ac:spMk id="142" creationId="{AF2F604E-43BE-4DC3-B983-E071523364F8}"/>
          </ac:spMkLst>
        </pc:spChg>
        <pc:spChg chg="add del">
          <ac:chgData name="왕 인성" userId="d901eba75bee7b31" providerId="LiveId" clId="{181C0BD6-603D-45F9-88DF-ACEA783FCCA7}" dt="2022-05-05T17:10:06.925" v="12" actId="26606"/>
          <ac:spMkLst>
            <pc:docMk/>
            <pc:sldMk cId="1576743676" sldId="271"/>
            <ac:spMk id="144" creationId="{08C9B587-E65E-4B52-B37C-ABEBB6E87928}"/>
          </ac:spMkLst>
        </pc:spChg>
        <pc:spChg chg="add del">
          <ac:chgData name="왕 인성" userId="d901eba75bee7b31" providerId="LiveId" clId="{181C0BD6-603D-45F9-88DF-ACEA783FCCA7}" dt="2022-05-05T17:10:06.925" v="12" actId="26606"/>
          <ac:spMkLst>
            <pc:docMk/>
            <pc:sldMk cId="1576743676" sldId="271"/>
            <ac:spMk id="192" creationId="{657F69E0-C4B0-4BEC-A689-4F8D877F05D4}"/>
          </ac:spMkLst>
        </pc:spChg>
        <pc:spChg chg="add del">
          <ac:chgData name="왕 인성" userId="d901eba75bee7b31" providerId="LiveId" clId="{181C0BD6-603D-45F9-88DF-ACEA783FCCA7}" dt="2022-05-05T17:10:06.925" v="12" actId="26606"/>
          <ac:spMkLst>
            <pc:docMk/>
            <pc:sldMk cId="1576743676" sldId="271"/>
            <ac:spMk id="193" creationId="{9F6380B4-6A1C-481E-8408-B4E6C75B9B81}"/>
          </ac:spMkLst>
        </pc:spChg>
        <pc:spChg chg="add del">
          <ac:chgData name="왕 인성" userId="d901eba75bee7b31" providerId="LiveId" clId="{181C0BD6-603D-45F9-88DF-ACEA783FCCA7}" dt="2022-05-05T17:10:06.925" v="12" actId="26606"/>
          <ac:spMkLst>
            <pc:docMk/>
            <pc:sldMk cId="1576743676" sldId="271"/>
            <ac:spMk id="9223" creationId="{526E0BFB-CDF1-4990-8C11-AC849311E0A8}"/>
          </ac:spMkLst>
        </pc:spChg>
        <pc:spChg chg="add del">
          <ac:chgData name="왕 인성" userId="d901eba75bee7b31" providerId="LiveId" clId="{181C0BD6-603D-45F9-88DF-ACEA783FCCA7}" dt="2022-05-05T17:10:06.925" v="12" actId="26606"/>
          <ac:spMkLst>
            <pc:docMk/>
            <pc:sldMk cId="1576743676" sldId="271"/>
            <ac:spMk id="9225" creationId="{6069A1F8-9BEB-4786-9694-FC48B2D75D21}"/>
          </ac:spMkLst>
        </pc:spChg>
        <pc:picChg chg="mod">
          <ac:chgData name="왕 인성" userId="d901eba75bee7b31" providerId="LiveId" clId="{181C0BD6-603D-45F9-88DF-ACEA783FCCA7}" dt="2022-05-05T17:10:06.925" v="12" actId="26606"/>
          <ac:picMkLst>
            <pc:docMk/>
            <pc:sldMk cId="1576743676" sldId="271"/>
            <ac:picMk id="9218" creationId="{E493A192-876E-7835-514C-61220CE0E716}"/>
          </ac:picMkLst>
        </pc:picChg>
      </pc:sldChg>
      <pc:sldChg chg="addSp delSp modSp mod setBg">
        <pc:chgData name="왕 인성" userId="d901eba75bee7b31" providerId="LiveId" clId="{181C0BD6-603D-45F9-88DF-ACEA783FCCA7}" dt="2022-05-06T01:25:41.668" v="1157"/>
        <pc:sldMkLst>
          <pc:docMk/>
          <pc:sldMk cId="1747781444" sldId="272"/>
        </pc:sldMkLst>
        <pc:spChg chg="add mod">
          <ac:chgData name="왕 인성" userId="d901eba75bee7b31" providerId="LiveId" clId="{181C0BD6-603D-45F9-88DF-ACEA783FCCA7}" dt="2022-05-05T17:40:42.722" v="526" actId="1076"/>
          <ac:spMkLst>
            <pc:docMk/>
            <pc:sldMk cId="1747781444" sldId="272"/>
            <ac:spMk id="2" creationId="{C0F89B20-2204-EB3E-E4B0-1563999291DA}"/>
          </ac:spMkLst>
        </pc:spChg>
        <pc:spChg chg="add del">
          <ac:chgData name="왕 인성" userId="d901eba75bee7b31" providerId="LiveId" clId="{181C0BD6-603D-45F9-88DF-ACEA783FCCA7}" dt="2022-05-05T17:22:25.166" v="150" actId="26606"/>
          <ac:spMkLst>
            <pc:docMk/>
            <pc:sldMk cId="1747781444" sldId="272"/>
            <ac:spMk id="16" creationId="{2B566528-1B12-4246-9431-5C2D7D081168}"/>
          </ac:spMkLst>
        </pc:spChg>
        <pc:spChg chg="add del">
          <ac:chgData name="왕 인성" userId="d901eba75bee7b31" providerId="LiveId" clId="{181C0BD6-603D-45F9-88DF-ACEA783FCCA7}" dt="2022-05-05T17:22:25.166" v="150" actId="26606"/>
          <ac:spMkLst>
            <pc:docMk/>
            <pc:sldMk cId="1747781444" sldId="272"/>
            <ac:spMk id="18" creationId="{2E80C965-DB6D-4F81-9E9E-B027384D0BD6}"/>
          </ac:spMkLst>
        </pc:spChg>
        <pc:spChg chg="add del">
          <ac:chgData name="왕 인성" userId="d901eba75bee7b31" providerId="LiveId" clId="{181C0BD6-603D-45F9-88DF-ACEA783FCCA7}" dt="2022-05-05T17:22:25.166" v="150" actId="26606"/>
          <ac:spMkLst>
            <pc:docMk/>
            <pc:sldMk cId="1747781444" sldId="272"/>
            <ac:spMk id="20" creationId="{A580F890-B085-4E95-96AA-55AEBEC5CE6E}"/>
          </ac:spMkLst>
        </pc:spChg>
        <pc:spChg chg="add del">
          <ac:chgData name="왕 인성" userId="d901eba75bee7b31" providerId="LiveId" clId="{181C0BD6-603D-45F9-88DF-ACEA783FCCA7}" dt="2022-05-05T17:22:25.166" v="150" actId="26606"/>
          <ac:spMkLst>
            <pc:docMk/>
            <pc:sldMk cId="1747781444" sldId="272"/>
            <ac:spMk id="22" creationId="{D3F51FEB-38FB-4F6C-9F7B-2F2AFAB65463}"/>
          </ac:spMkLst>
        </pc:spChg>
        <pc:spChg chg="add del">
          <ac:chgData name="왕 인성" userId="d901eba75bee7b31" providerId="LiveId" clId="{181C0BD6-603D-45F9-88DF-ACEA783FCCA7}" dt="2022-05-05T17:22:25.166" v="150" actId="26606"/>
          <ac:spMkLst>
            <pc:docMk/>
            <pc:sldMk cId="1747781444" sldId="272"/>
            <ac:spMk id="24" creationId="{1E547BA6-BAE0-43BB-A7CA-60F69CE252F0}"/>
          </ac:spMkLst>
        </pc:spChg>
        <pc:spChg chg="add del">
          <ac:chgData name="왕 인성" userId="d901eba75bee7b31" providerId="LiveId" clId="{181C0BD6-603D-45F9-88DF-ACEA783FCCA7}" dt="2022-05-05T17:22:22.402" v="148" actId="26606"/>
          <ac:spMkLst>
            <pc:docMk/>
            <pc:sldMk cId="1747781444" sldId="272"/>
            <ac:spMk id="26" creationId="{955A2079-FA98-4876-80F0-72364A7D2EA4}"/>
          </ac:spMkLst>
        </pc:spChg>
        <pc:spChg chg="add del">
          <ac:chgData name="왕 인성" userId="d901eba75bee7b31" providerId="LiveId" clId="{181C0BD6-603D-45F9-88DF-ACEA783FCCA7}" dt="2022-05-05T17:22:25.166" v="150" actId="26606"/>
          <ac:spMkLst>
            <pc:docMk/>
            <pc:sldMk cId="1747781444" sldId="272"/>
            <ac:spMk id="27" creationId="{6C4028FD-8BAA-4A19-BFDE-594D991B7552}"/>
          </ac:spMkLst>
        </pc:spChg>
        <pc:graphicFrameChg chg="mod modGraphic">
          <ac:chgData name="왕 인성" userId="d901eba75bee7b31" providerId="LiveId" clId="{181C0BD6-603D-45F9-88DF-ACEA783FCCA7}" dt="2022-05-05T17:41:31.492" v="538" actId="20577"/>
          <ac:graphicFrameMkLst>
            <pc:docMk/>
            <pc:sldMk cId="1747781444" sldId="272"/>
            <ac:graphicFrameMk id="5" creationId="{5E23B7CC-9E50-E6A6-408A-EF4031B9463C}"/>
          </ac:graphicFrameMkLst>
        </pc:graphicFrameChg>
      </pc:sldChg>
      <pc:sldChg chg="modSp mod setBg">
        <pc:chgData name="왕 인성" userId="d901eba75bee7b31" providerId="LiveId" clId="{181C0BD6-603D-45F9-88DF-ACEA783FCCA7}" dt="2022-05-06T01:26:53.681" v="1179"/>
        <pc:sldMkLst>
          <pc:docMk/>
          <pc:sldMk cId="712573061" sldId="273"/>
        </pc:sldMkLst>
        <pc:spChg chg="mod">
          <ac:chgData name="왕 인성" userId="d901eba75bee7b31" providerId="LiveId" clId="{181C0BD6-603D-45F9-88DF-ACEA783FCCA7}" dt="2022-05-06T01:26:34.600" v="1172" actId="403"/>
          <ac:spMkLst>
            <pc:docMk/>
            <pc:sldMk cId="712573061" sldId="273"/>
            <ac:spMk id="2" creationId="{2C5A2336-62B8-3DEF-B629-9DC117473327}"/>
          </ac:spMkLst>
        </pc:spChg>
        <pc:graphicFrameChg chg="mod">
          <ac:chgData name="왕 인성" userId="d901eba75bee7b31" providerId="LiveId" clId="{181C0BD6-603D-45F9-88DF-ACEA783FCCA7}" dt="2022-05-05T17:24:46.630" v="217" actId="113"/>
          <ac:graphicFrameMkLst>
            <pc:docMk/>
            <pc:sldMk cId="712573061" sldId="273"/>
            <ac:graphicFrameMk id="8202" creationId="{E01439A4-2FBF-C276-7ACE-023AF075732A}"/>
          </ac:graphicFrameMkLst>
        </pc:graphicFrameChg>
      </pc:sldChg>
      <pc:sldChg chg="modSp mod setBg">
        <pc:chgData name="왕 인성" userId="d901eba75bee7b31" providerId="LiveId" clId="{181C0BD6-603D-45F9-88DF-ACEA783FCCA7}" dt="2022-05-06T01:27:21.295" v="1185"/>
        <pc:sldMkLst>
          <pc:docMk/>
          <pc:sldMk cId="685360156" sldId="276"/>
        </pc:sldMkLst>
        <pc:spChg chg="mod">
          <ac:chgData name="왕 인성" userId="d901eba75bee7b31" providerId="LiveId" clId="{181C0BD6-603D-45F9-88DF-ACEA783FCCA7}" dt="2022-05-05T17:39:03.862" v="505"/>
          <ac:spMkLst>
            <pc:docMk/>
            <pc:sldMk cId="685360156" sldId="276"/>
            <ac:spMk id="2" creationId="{2DCD9FF2-15FB-1F2B-C94B-246E8F26FCBB}"/>
          </ac:spMkLst>
        </pc:spChg>
      </pc:sldChg>
      <pc:sldChg chg="modSp mod setBg">
        <pc:chgData name="왕 인성" userId="d901eba75bee7b31" providerId="LiveId" clId="{181C0BD6-603D-45F9-88DF-ACEA783FCCA7}" dt="2022-05-06T01:27:21.295" v="1185"/>
        <pc:sldMkLst>
          <pc:docMk/>
          <pc:sldMk cId="2141006269" sldId="277"/>
        </pc:sldMkLst>
        <pc:spChg chg="mod">
          <ac:chgData name="왕 인성" userId="d901eba75bee7b31" providerId="LiveId" clId="{181C0BD6-603D-45F9-88DF-ACEA783FCCA7}" dt="2022-05-05T17:21:48.115" v="132" actId="113"/>
          <ac:spMkLst>
            <pc:docMk/>
            <pc:sldMk cId="2141006269" sldId="277"/>
            <ac:spMk id="2" creationId="{0F6D439A-54CE-D2F0-4936-66D9133BC506}"/>
          </ac:spMkLst>
        </pc:spChg>
        <pc:spChg chg="mod">
          <ac:chgData name="왕 인성" userId="d901eba75bee7b31" providerId="LiveId" clId="{181C0BD6-603D-45F9-88DF-ACEA783FCCA7}" dt="2022-05-05T17:21:50.303" v="133" actId="113"/>
          <ac:spMkLst>
            <pc:docMk/>
            <pc:sldMk cId="2141006269" sldId="277"/>
            <ac:spMk id="13318" creationId="{1DD0761F-ACD7-FD53-4E65-54F656392D28}"/>
          </ac:spMkLst>
        </pc:spChg>
      </pc:sldChg>
      <pc:sldChg chg="modSp mod setBg">
        <pc:chgData name="왕 인성" userId="d901eba75bee7b31" providerId="LiveId" clId="{181C0BD6-603D-45F9-88DF-ACEA783FCCA7}" dt="2022-05-06T01:27:39.354" v="1187"/>
        <pc:sldMkLst>
          <pc:docMk/>
          <pc:sldMk cId="2800736725" sldId="278"/>
        </pc:sldMkLst>
        <pc:spChg chg="mod">
          <ac:chgData name="왕 인성" userId="d901eba75bee7b31" providerId="LiveId" clId="{181C0BD6-603D-45F9-88DF-ACEA783FCCA7}" dt="2022-05-05T17:20:39.818" v="120" actId="113"/>
          <ac:spMkLst>
            <pc:docMk/>
            <pc:sldMk cId="2800736725" sldId="278"/>
            <ac:spMk id="2" creationId="{9D3D1A47-0F49-B6F1-25DE-110CFB7E3CA5}"/>
          </ac:spMkLst>
        </pc:spChg>
      </pc:sldChg>
      <pc:sldChg chg="modSp mod setBg">
        <pc:chgData name="왕 인성" userId="d901eba75bee7b31" providerId="LiveId" clId="{181C0BD6-603D-45F9-88DF-ACEA783FCCA7}" dt="2022-05-06T01:27:39.354" v="1187"/>
        <pc:sldMkLst>
          <pc:docMk/>
          <pc:sldMk cId="106001751" sldId="279"/>
        </pc:sldMkLst>
        <pc:spChg chg="mod">
          <ac:chgData name="왕 인성" userId="d901eba75bee7b31" providerId="LiveId" clId="{181C0BD6-603D-45F9-88DF-ACEA783FCCA7}" dt="2022-05-05T17:20:37.368" v="119" actId="113"/>
          <ac:spMkLst>
            <pc:docMk/>
            <pc:sldMk cId="106001751" sldId="279"/>
            <ac:spMk id="2" creationId="{0B249D1F-AFA4-A69A-B1BB-6272055938F8}"/>
          </ac:spMkLst>
        </pc:spChg>
      </pc:sldChg>
      <pc:sldChg chg="modSp mod setBg">
        <pc:chgData name="왕 인성" userId="d901eba75bee7b31" providerId="LiveId" clId="{181C0BD6-603D-45F9-88DF-ACEA783FCCA7}" dt="2022-05-06T01:27:39.354" v="1187"/>
        <pc:sldMkLst>
          <pc:docMk/>
          <pc:sldMk cId="381216406" sldId="280"/>
        </pc:sldMkLst>
        <pc:spChg chg="mod">
          <ac:chgData name="왕 인성" userId="d901eba75bee7b31" providerId="LiveId" clId="{181C0BD6-603D-45F9-88DF-ACEA783FCCA7}" dt="2022-05-06T01:14:46.872" v="784" actId="20577"/>
          <ac:spMkLst>
            <pc:docMk/>
            <pc:sldMk cId="381216406" sldId="280"/>
            <ac:spMk id="3" creationId="{FEFBB37F-B5DD-51F6-FE21-03C486A87611}"/>
          </ac:spMkLst>
        </pc:spChg>
        <pc:picChg chg="mod">
          <ac:chgData name="왕 인성" userId="d901eba75bee7b31" providerId="LiveId" clId="{181C0BD6-603D-45F9-88DF-ACEA783FCCA7}" dt="2022-05-05T17:32:56.535" v="353" actId="1076"/>
          <ac:picMkLst>
            <pc:docMk/>
            <pc:sldMk cId="381216406" sldId="280"/>
            <ac:picMk id="7" creationId="{62D89833-223C-3EC1-6165-46E43D43FB43}"/>
          </ac:picMkLst>
        </pc:picChg>
        <pc:picChg chg="mod">
          <ac:chgData name="왕 인성" userId="d901eba75bee7b31" providerId="LiveId" clId="{181C0BD6-603D-45F9-88DF-ACEA783FCCA7}" dt="2022-05-05T17:32:46.663" v="350" actId="14100"/>
          <ac:picMkLst>
            <pc:docMk/>
            <pc:sldMk cId="381216406" sldId="280"/>
            <ac:picMk id="11" creationId="{8E4A748B-6FD4-46A4-92FF-B5A9598B9FB6}"/>
          </ac:picMkLst>
        </pc:picChg>
      </pc:sldChg>
      <pc:sldChg chg="modSp mod setBg">
        <pc:chgData name="왕 인성" userId="d901eba75bee7b31" providerId="LiveId" clId="{181C0BD6-603D-45F9-88DF-ACEA783FCCA7}" dt="2022-05-06T01:26:46.445" v="1177"/>
        <pc:sldMkLst>
          <pc:docMk/>
          <pc:sldMk cId="3315107650" sldId="281"/>
        </pc:sldMkLst>
        <pc:spChg chg="mod">
          <ac:chgData name="왕 인성" userId="d901eba75bee7b31" providerId="LiveId" clId="{181C0BD6-603D-45F9-88DF-ACEA783FCCA7}" dt="2022-05-05T17:24:23.995" v="205" actId="113"/>
          <ac:spMkLst>
            <pc:docMk/>
            <pc:sldMk cId="3315107650" sldId="281"/>
            <ac:spMk id="2" creationId="{871BC996-922E-8506-772C-A181487D14E2}"/>
          </ac:spMkLst>
        </pc:spChg>
        <pc:spChg chg="mod">
          <ac:chgData name="왕 인성" userId="d901eba75bee7b31" providerId="LiveId" clId="{181C0BD6-603D-45F9-88DF-ACEA783FCCA7}" dt="2022-05-05T17:42:42.168" v="539" actId="14100"/>
          <ac:spMkLst>
            <pc:docMk/>
            <pc:sldMk cId="3315107650" sldId="281"/>
            <ac:spMk id="3" creationId="{D3B777D0-ECB4-0CD2-227E-7CA256C52204}"/>
          </ac:spMkLst>
        </pc:spChg>
      </pc:sldChg>
      <pc:sldChg chg="modSp mod setBg">
        <pc:chgData name="왕 인성" userId="d901eba75bee7b31" providerId="LiveId" clId="{181C0BD6-603D-45F9-88DF-ACEA783FCCA7}" dt="2022-05-06T01:26:53.681" v="1179"/>
        <pc:sldMkLst>
          <pc:docMk/>
          <pc:sldMk cId="3015060866" sldId="283"/>
        </pc:sldMkLst>
        <pc:spChg chg="mod">
          <ac:chgData name="왕 인성" userId="d901eba75bee7b31" providerId="LiveId" clId="{181C0BD6-603D-45F9-88DF-ACEA783FCCA7}" dt="2022-05-05T17:24:38.044" v="211" actId="113"/>
          <ac:spMkLst>
            <pc:docMk/>
            <pc:sldMk cId="3015060866" sldId="283"/>
            <ac:spMk id="2" creationId="{58C36BAB-F240-A03A-0B04-02ACFCA0C938}"/>
          </ac:spMkLst>
        </pc:spChg>
      </pc:sldChg>
      <pc:sldChg chg="modSp mod setBg">
        <pc:chgData name="왕 인성" userId="d901eba75bee7b31" providerId="LiveId" clId="{181C0BD6-603D-45F9-88DF-ACEA783FCCA7}" dt="2022-05-06T01:26:53.681" v="1179"/>
        <pc:sldMkLst>
          <pc:docMk/>
          <pc:sldMk cId="1549252389" sldId="284"/>
        </pc:sldMkLst>
        <pc:spChg chg="mod">
          <ac:chgData name="왕 인성" userId="d901eba75bee7b31" providerId="LiveId" clId="{181C0BD6-603D-45F9-88DF-ACEA783FCCA7}" dt="2022-05-05T17:24:33.296" v="209" actId="113"/>
          <ac:spMkLst>
            <pc:docMk/>
            <pc:sldMk cId="1549252389" sldId="284"/>
            <ac:spMk id="2" creationId="{BD6292F5-D75E-B796-AEF8-7FD8BBAFFD88}"/>
          </ac:spMkLst>
        </pc:spChg>
        <pc:spChg chg="mod">
          <ac:chgData name="왕 인성" userId="d901eba75bee7b31" providerId="LiveId" clId="{181C0BD6-603D-45F9-88DF-ACEA783FCCA7}" dt="2022-05-05T17:24:33.995" v="210" actId="113"/>
          <ac:spMkLst>
            <pc:docMk/>
            <pc:sldMk cId="1549252389" sldId="284"/>
            <ac:spMk id="3080" creationId="{C39ACF26-986C-B407-E81B-84FD1E1C886A}"/>
          </ac:spMkLst>
        </pc:spChg>
      </pc:sldChg>
      <pc:sldChg chg="setBg">
        <pc:chgData name="왕 인성" userId="d901eba75bee7b31" providerId="LiveId" clId="{181C0BD6-603D-45F9-88DF-ACEA783FCCA7}" dt="2022-05-06T01:25:15.708" v="1150"/>
        <pc:sldMkLst>
          <pc:docMk/>
          <pc:sldMk cId="92840692" sldId="286"/>
        </pc:sldMkLst>
      </pc:sldChg>
      <pc:sldChg chg="modSp mod">
        <pc:chgData name="왕 인성" userId="d901eba75bee7b31" providerId="LiveId" clId="{181C0BD6-603D-45F9-88DF-ACEA783FCCA7}" dt="2022-05-05T17:28:55.856" v="338" actId="113"/>
        <pc:sldMkLst>
          <pc:docMk/>
          <pc:sldMk cId="1117081777" sldId="287"/>
        </pc:sldMkLst>
        <pc:spChg chg="mod">
          <ac:chgData name="왕 인성" userId="d901eba75bee7b31" providerId="LiveId" clId="{181C0BD6-603D-45F9-88DF-ACEA783FCCA7}" dt="2022-05-05T17:28:55.856" v="338" actId="113"/>
          <ac:spMkLst>
            <pc:docMk/>
            <pc:sldMk cId="1117081777" sldId="287"/>
            <ac:spMk id="2" creationId="{E63C17BE-2CC1-D907-471F-3E9786215E9E}"/>
          </ac:spMkLst>
        </pc:spChg>
      </pc:sldChg>
      <pc:sldChg chg="addSp modSp mod setBg modAnim">
        <pc:chgData name="왕 인성" userId="d901eba75bee7b31" providerId="LiveId" clId="{181C0BD6-603D-45F9-88DF-ACEA783FCCA7}" dt="2022-05-06T02:11:21.476" v="1244" actId="20577"/>
        <pc:sldMkLst>
          <pc:docMk/>
          <pc:sldMk cId="3502964451" sldId="288"/>
        </pc:sldMkLst>
        <pc:spChg chg="add mod">
          <ac:chgData name="왕 인성" userId="d901eba75bee7b31" providerId="LiveId" clId="{181C0BD6-603D-45F9-88DF-ACEA783FCCA7}" dt="2022-05-06T01:16:06.670" v="799"/>
          <ac:spMkLst>
            <pc:docMk/>
            <pc:sldMk cId="3502964451" sldId="288"/>
            <ac:spMk id="6" creationId="{49550C72-A566-472E-CBEF-542C0D411231}"/>
          </ac:spMkLst>
        </pc:spChg>
        <pc:spChg chg="mod">
          <ac:chgData name="왕 인성" userId="d901eba75bee7b31" providerId="LiveId" clId="{181C0BD6-603D-45F9-88DF-ACEA783FCCA7}" dt="2022-05-06T02:11:21.476" v="1244" actId="20577"/>
          <ac:spMkLst>
            <pc:docMk/>
            <pc:sldMk cId="3502964451" sldId="288"/>
            <ac:spMk id="49" creationId="{6205D0C8-96FE-4085-1F87-D4ACB5DBDFF9}"/>
          </ac:spMkLst>
        </pc:spChg>
      </pc:sldChg>
      <pc:sldChg chg="addSp modSp new del mod">
        <pc:chgData name="왕 인성" userId="d901eba75bee7b31" providerId="LiveId" clId="{181C0BD6-603D-45F9-88DF-ACEA783FCCA7}" dt="2022-05-05T17:56:18.589" v="685" actId="47"/>
        <pc:sldMkLst>
          <pc:docMk/>
          <pc:sldMk cId="3618514434" sldId="289"/>
        </pc:sldMkLst>
        <pc:spChg chg="mod">
          <ac:chgData name="왕 인성" userId="d901eba75bee7b31" providerId="LiveId" clId="{181C0BD6-603D-45F9-88DF-ACEA783FCCA7}" dt="2022-05-05T17:51:32.404" v="586" actId="5793"/>
          <ac:spMkLst>
            <pc:docMk/>
            <pc:sldMk cId="3618514434" sldId="289"/>
            <ac:spMk id="3" creationId="{66E2F08C-9066-B372-BDA0-6EA8C7E44834}"/>
          </ac:spMkLst>
        </pc:spChg>
        <pc:picChg chg="add mod">
          <ac:chgData name="왕 인성" userId="d901eba75bee7b31" providerId="LiveId" clId="{181C0BD6-603D-45F9-88DF-ACEA783FCCA7}" dt="2022-05-05T17:51:12.484" v="555" actId="1076"/>
          <ac:picMkLst>
            <pc:docMk/>
            <pc:sldMk cId="3618514434" sldId="289"/>
            <ac:picMk id="5" creationId="{F1BB2A5A-9403-3B64-6F2A-0C828FDF7D62}"/>
          </ac:picMkLst>
        </pc:picChg>
      </pc:sldChg>
      <pc:sldChg chg="addSp delSp modSp add mod setBg modAnim delDesignElem">
        <pc:chgData name="왕 인성" userId="d901eba75bee7b31" providerId="LiveId" clId="{181C0BD6-603D-45F9-88DF-ACEA783FCCA7}" dt="2022-05-06T01:27:04.452" v="1181"/>
        <pc:sldMkLst>
          <pc:docMk/>
          <pc:sldMk cId="3632850257" sldId="290"/>
        </pc:sldMkLst>
        <pc:spChg chg="mod">
          <ac:chgData name="왕 인성" userId="d901eba75bee7b31" providerId="LiveId" clId="{181C0BD6-603D-45F9-88DF-ACEA783FCCA7}" dt="2022-05-06T01:16:17.469" v="818"/>
          <ac:spMkLst>
            <pc:docMk/>
            <pc:sldMk cId="3632850257" sldId="290"/>
            <ac:spMk id="2" creationId="{DA490568-EE1D-F11A-DBEA-3F0B10EE0297}"/>
          </ac:spMkLst>
        </pc:spChg>
        <pc:spChg chg="mod">
          <ac:chgData name="왕 인성" userId="d901eba75bee7b31" providerId="LiveId" clId="{181C0BD6-603D-45F9-88DF-ACEA783FCCA7}" dt="2022-05-06T01:17:34.534" v="962"/>
          <ac:spMkLst>
            <pc:docMk/>
            <pc:sldMk cId="3632850257" sldId="290"/>
            <ac:spMk id="3" creationId="{E4B98EA1-983F-117D-BED0-F866614A491C}"/>
          </ac:spMkLst>
        </pc:spChg>
        <pc:spChg chg="add">
          <ac:chgData name="왕 인성" userId="d901eba75bee7b31" providerId="LiveId" clId="{181C0BD6-603D-45F9-88DF-ACEA783FCCA7}" dt="2022-05-05T17:52:20.554" v="592" actId="26606"/>
          <ac:spMkLst>
            <pc:docMk/>
            <pc:sldMk cId="3632850257" sldId="290"/>
            <ac:spMk id="12" creationId="{2B97F24A-32CE-4C1C-A50D-3016B394DCFB}"/>
          </ac:spMkLst>
        </pc:spChg>
        <pc:spChg chg="add">
          <ac:chgData name="왕 인성" userId="d901eba75bee7b31" providerId="LiveId" clId="{181C0BD6-603D-45F9-88DF-ACEA783FCCA7}" dt="2022-05-05T17:52:20.554" v="592" actId="26606"/>
          <ac:spMkLst>
            <pc:docMk/>
            <pc:sldMk cId="3632850257" sldId="290"/>
            <ac:spMk id="14" creationId="{CD8B4F24-440B-49E9-B85D-733523DC064B}"/>
          </ac:spMkLst>
        </pc:spChg>
        <pc:spChg chg="del">
          <ac:chgData name="왕 인성" userId="d901eba75bee7b31" providerId="LiveId" clId="{181C0BD6-603D-45F9-88DF-ACEA783FCCA7}" dt="2022-05-05T17:52:09.597" v="588"/>
          <ac:spMkLst>
            <pc:docMk/>
            <pc:sldMk cId="3632850257" sldId="290"/>
            <ac:spMk id="21" creationId="{2B97F24A-32CE-4C1C-A50D-3016B394DCFB}"/>
          </ac:spMkLst>
        </pc:spChg>
        <pc:spChg chg="del">
          <ac:chgData name="왕 인성" userId="d901eba75bee7b31" providerId="LiveId" clId="{181C0BD6-603D-45F9-88DF-ACEA783FCCA7}" dt="2022-05-05T17:52:09.597" v="588"/>
          <ac:spMkLst>
            <pc:docMk/>
            <pc:sldMk cId="3632850257" sldId="290"/>
            <ac:spMk id="23" creationId="{6357EC4F-235E-4222-A36F-C7878ACE37F2}"/>
          </ac:spMkLst>
        </pc:spChg>
        <pc:picChg chg="del">
          <ac:chgData name="왕 인성" userId="d901eba75bee7b31" providerId="LiveId" clId="{181C0BD6-603D-45F9-88DF-ACEA783FCCA7}" dt="2022-05-05T17:52:15.451" v="589" actId="478"/>
          <ac:picMkLst>
            <pc:docMk/>
            <pc:sldMk cId="3632850257" sldId="290"/>
            <ac:picMk id="5" creationId="{2BDE1EE8-D919-22E0-371B-A54FD97A8592}"/>
          </ac:picMkLst>
        </pc:picChg>
        <pc:picChg chg="add mod">
          <ac:chgData name="왕 인성" userId="d901eba75bee7b31" providerId="LiveId" clId="{181C0BD6-603D-45F9-88DF-ACEA783FCCA7}" dt="2022-05-05T17:52:26.666" v="593" actId="27614"/>
          <ac:picMkLst>
            <pc:docMk/>
            <pc:sldMk cId="3632850257" sldId="290"/>
            <ac:picMk id="7" creationId="{1C96A9AC-AB60-0CE5-D986-6EC9C869BF16}"/>
          </ac:picMkLst>
        </pc:picChg>
      </pc:sldChg>
      <pc:sldChg chg="new del">
        <pc:chgData name="왕 인성" userId="d901eba75bee7b31" providerId="LiveId" clId="{181C0BD6-603D-45F9-88DF-ACEA783FCCA7}" dt="2022-05-06T01:17:45.475" v="966" actId="47"/>
        <pc:sldMkLst>
          <pc:docMk/>
          <pc:sldMk cId="2007360637" sldId="291"/>
        </pc:sldMkLst>
      </pc:sldChg>
      <pc:sldChg chg="addSp delSp modSp add mod setBg delDesignElem">
        <pc:chgData name="왕 인성" userId="d901eba75bee7b31" providerId="LiveId" clId="{181C0BD6-603D-45F9-88DF-ACEA783FCCA7}" dt="2022-05-06T02:10:57.234" v="1243"/>
        <pc:sldMkLst>
          <pc:docMk/>
          <pc:sldMk cId="3862861831" sldId="292"/>
        </pc:sldMkLst>
        <pc:spChg chg="mod">
          <ac:chgData name="왕 인성" userId="d901eba75bee7b31" providerId="LiveId" clId="{181C0BD6-603D-45F9-88DF-ACEA783FCCA7}" dt="2022-05-06T01:17:56.348" v="975"/>
          <ac:spMkLst>
            <pc:docMk/>
            <pc:sldMk cId="3862861831" sldId="292"/>
            <ac:spMk id="2" creationId="{DA490568-EE1D-F11A-DBEA-3F0B10EE0297}"/>
          </ac:spMkLst>
        </pc:spChg>
        <pc:spChg chg="mod">
          <ac:chgData name="왕 인성" userId="d901eba75bee7b31" providerId="LiveId" clId="{181C0BD6-603D-45F9-88DF-ACEA783FCCA7}" dt="2022-05-06T02:05:41.742" v="1198" actId="20577"/>
          <ac:spMkLst>
            <pc:docMk/>
            <pc:sldMk cId="3862861831" sldId="292"/>
            <ac:spMk id="3" creationId="{E4B98EA1-983F-117D-BED0-F866614A491C}"/>
          </ac:spMkLst>
        </pc:spChg>
        <pc:spChg chg="add">
          <ac:chgData name="왕 인성" userId="d901eba75bee7b31" providerId="LiveId" clId="{181C0BD6-603D-45F9-88DF-ACEA783FCCA7}" dt="2022-05-06T01:18:25.931" v="981" actId="26606"/>
          <ac:spMkLst>
            <pc:docMk/>
            <pc:sldMk cId="3862861831" sldId="292"/>
            <ac:spMk id="8" creationId="{CD8B4F24-440B-49E9-B85D-733523DC064B}"/>
          </ac:spMkLst>
        </pc:spChg>
        <pc:spChg chg="add">
          <ac:chgData name="왕 인성" userId="d901eba75bee7b31" providerId="LiveId" clId="{181C0BD6-603D-45F9-88DF-ACEA783FCCA7}" dt="2022-05-06T01:18:25.931" v="981" actId="26606"/>
          <ac:spMkLst>
            <pc:docMk/>
            <pc:sldMk cId="3862861831" sldId="292"/>
            <ac:spMk id="10" creationId="{2B97F24A-32CE-4C1C-A50D-3016B394DCFB}"/>
          </ac:spMkLst>
        </pc:spChg>
        <pc:spChg chg="del">
          <ac:chgData name="왕 인성" userId="d901eba75bee7b31" providerId="LiveId" clId="{181C0BD6-603D-45F9-88DF-ACEA783FCCA7}" dt="2022-05-06T01:17:43.464" v="965"/>
          <ac:spMkLst>
            <pc:docMk/>
            <pc:sldMk cId="3862861831" sldId="292"/>
            <ac:spMk id="12" creationId="{2B97F24A-32CE-4C1C-A50D-3016B394DCFB}"/>
          </ac:spMkLst>
        </pc:spChg>
        <pc:spChg chg="del">
          <ac:chgData name="왕 인성" userId="d901eba75bee7b31" providerId="LiveId" clId="{181C0BD6-603D-45F9-88DF-ACEA783FCCA7}" dt="2022-05-06T01:17:43.464" v="965"/>
          <ac:spMkLst>
            <pc:docMk/>
            <pc:sldMk cId="3862861831" sldId="292"/>
            <ac:spMk id="14" creationId="{CD8B4F24-440B-49E9-B85D-733523DC064B}"/>
          </ac:spMkLst>
        </pc:spChg>
        <pc:picChg chg="add mod">
          <ac:chgData name="왕 인성" userId="d901eba75bee7b31" providerId="LiveId" clId="{181C0BD6-603D-45F9-88DF-ACEA783FCCA7}" dt="2022-05-06T01:18:25.931" v="981" actId="26606"/>
          <ac:picMkLst>
            <pc:docMk/>
            <pc:sldMk cId="3862861831" sldId="292"/>
            <ac:picMk id="5" creationId="{54372830-E1B2-86AA-539D-B663032A6851}"/>
          </ac:picMkLst>
        </pc:picChg>
        <pc:picChg chg="del">
          <ac:chgData name="왕 인성" userId="d901eba75bee7b31" providerId="LiveId" clId="{181C0BD6-603D-45F9-88DF-ACEA783FCCA7}" dt="2022-05-06T01:18:14.192" v="976" actId="478"/>
          <ac:picMkLst>
            <pc:docMk/>
            <pc:sldMk cId="3862861831" sldId="292"/>
            <ac:picMk id="7" creationId="{1C96A9AC-AB60-0CE5-D986-6EC9C869BF16}"/>
          </ac:picMkLst>
        </pc:picChg>
      </pc:sldChg>
    </pc:docChg>
  </pc:docChgLst>
  <pc:docChgLst>
    <pc:chgData name="심 상희" userId="79ba9b07f362aa92" providerId="LiveId" clId="{861EEAA3-031D-40A2-8BD7-80E2B9C65E82}"/>
    <pc:docChg chg="undo custSel addSld delSld modSld">
      <pc:chgData name="심 상희" userId="79ba9b07f362aa92" providerId="LiveId" clId="{861EEAA3-031D-40A2-8BD7-80E2B9C65E82}" dt="2022-05-05T16:17:09.900" v="3496" actId="1440"/>
      <pc:docMkLst>
        <pc:docMk/>
      </pc:docMkLst>
      <pc:sldChg chg="modSp mod">
        <pc:chgData name="심 상희" userId="79ba9b07f362aa92" providerId="LiveId" clId="{861EEAA3-031D-40A2-8BD7-80E2B9C65E82}" dt="2022-05-05T15:47:11.913" v="2899" actId="113"/>
        <pc:sldMkLst>
          <pc:docMk/>
          <pc:sldMk cId="812211212" sldId="256"/>
        </pc:sldMkLst>
        <pc:spChg chg="mod">
          <ac:chgData name="심 상희" userId="79ba9b07f362aa92" providerId="LiveId" clId="{861EEAA3-031D-40A2-8BD7-80E2B9C65E82}" dt="2022-05-05T15:47:11.913" v="2899" actId="113"/>
          <ac:spMkLst>
            <pc:docMk/>
            <pc:sldMk cId="812211212" sldId="256"/>
            <ac:spMk id="2" creationId="{2405093C-CB8D-286D-98FF-BE9B79A0A3A3}"/>
          </ac:spMkLst>
        </pc:spChg>
        <pc:spChg chg="mod">
          <ac:chgData name="심 상희" userId="79ba9b07f362aa92" providerId="LiveId" clId="{861EEAA3-031D-40A2-8BD7-80E2B9C65E82}" dt="2022-05-05T15:46:49.509" v="2898" actId="27636"/>
          <ac:spMkLst>
            <pc:docMk/>
            <pc:sldMk cId="812211212" sldId="256"/>
            <ac:spMk id="3" creationId="{CAE3D173-2A01-8396-CCC7-E5A786265657}"/>
          </ac:spMkLst>
        </pc:spChg>
      </pc:sldChg>
      <pc:sldChg chg="addSp delSp modSp mod setBg">
        <pc:chgData name="심 상희" userId="79ba9b07f362aa92" providerId="LiveId" clId="{861EEAA3-031D-40A2-8BD7-80E2B9C65E82}" dt="2022-05-05T14:46:12.975" v="1241" actId="20577"/>
        <pc:sldMkLst>
          <pc:docMk/>
          <pc:sldMk cId="4032267391" sldId="263"/>
        </pc:sldMkLst>
        <pc:spChg chg="mod">
          <ac:chgData name="심 상희" userId="79ba9b07f362aa92" providerId="LiveId" clId="{861EEAA3-031D-40A2-8BD7-80E2B9C65E82}" dt="2022-05-05T14:41:02.606" v="909" actId="26606"/>
          <ac:spMkLst>
            <pc:docMk/>
            <pc:sldMk cId="4032267391" sldId="263"/>
            <ac:spMk id="2" creationId="{3A760E4F-E6D1-8FDD-B542-161B3AEBB298}"/>
          </ac:spMkLst>
        </pc:spChg>
        <pc:spChg chg="add del mod">
          <ac:chgData name="심 상희" userId="79ba9b07f362aa92" providerId="LiveId" clId="{861EEAA3-031D-40A2-8BD7-80E2B9C65E82}" dt="2022-05-05T14:40:57.887" v="908" actId="26606"/>
          <ac:spMkLst>
            <pc:docMk/>
            <pc:sldMk cId="4032267391" sldId="263"/>
            <ac:spMk id="3" creationId="{F269C8E9-B4B3-EF61-27AA-8BF292105DB5}"/>
          </ac:spMkLst>
        </pc:spChg>
        <pc:spChg chg="add del">
          <ac:chgData name="심 상희" userId="79ba9b07f362aa92" providerId="LiveId" clId="{861EEAA3-031D-40A2-8BD7-80E2B9C65E82}" dt="2022-05-05T14:40:57.865" v="907" actId="26606"/>
          <ac:spMkLst>
            <pc:docMk/>
            <pc:sldMk cId="4032267391" sldId="263"/>
            <ac:spMk id="6" creationId="{2B566528-1B12-4246-9431-5C2D7D081168}"/>
          </ac:spMkLst>
        </pc:spChg>
        <pc:spChg chg="add del">
          <ac:chgData name="심 상희" userId="79ba9b07f362aa92" providerId="LiveId" clId="{861EEAA3-031D-40A2-8BD7-80E2B9C65E82}" dt="2022-05-05T14:40:57.865" v="907" actId="26606"/>
          <ac:spMkLst>
            <pc:docMk/>
            <pc:sldMk cId="4032267391" sldId="263"/>
            <ac:spMk id="7" creationId="{2E80C965-DB6D-4F81-9E9E-B027384D0BD6}"/>
          </ac:spMkLst>
        </pc:spChg>
        <pc:spChg chg="add del">
          <ac:chgData name="심 상희" userId="79ba9b07f362aa92" providerId="LiveId" clId="{861EEAA3-031D-40A2-8BD7-80E2B9C65E82}" dt="2022-05-05T14:40:57.865" v="907" actId="26606"/>
          <ac:spMkLst>
            <pc:docMk/>
            <pc:sldMk cId="4032267391" sldId="263"/>
            <ac:spMk id="8" creationId="{A580F890-B085-4E95-96AA-55AEBEC5CE6E}"/>
          </ac:spMkLst>
        </pc:spChg>
        <pc:spChg chg="add del">
          <ac:chgData name="심 상희" userId="79ba9b07f362aa92" providerId="LiveId" clId="{861EEAA3-031D-40A2-8BD7-80E2B9C65E82}" dt="2022-05-05T14:40:17.599" v="822" actId="26606"/>
          <ac:spMkLst>
            <pc:docMk/>
            <pc:sldMk cId="4032267391" sldId="263"/>
            <ac:spMk id="9" creationId="{2B566528-1B12-4246-9431-5C2D7D081168}"/>
          </ac:spMkLst>
        </pc:spChg>
        <pc:spChg chg="add del">
          <ac:chgData name="심 상희" userId="79ba9b07f362aa92" providerId="LiveId" clId="{861EEAA3-031D-40A2-8BD7-80E2B9C65E82}" dt="2022-05-05T14:40:57.865" v="907" actId="26606"/>
          <ac:spMkLst>
            <pc:docMk/>
            <pc:sldMk cId="4032267391" sldId="263"/>
            <ac:spMk id="10" creationId="{D3F51FEB-38FB-4F6C-9F7B-2F2AFAB65463}"/>
          </ac:spMkLst>
        </pc:spChg>
        <pc:spChg chg="add del">
          <ac:chgData name="심 상희" userId="79ba9b07f362aa92" providerId="LiveId" clId="{861EEAA3-031D-40A2-8BD7-80E2B9C65E82}" dt="2022-05-05T14:40:17.599" v="822" actId="26606"/>
          <ac:spMkLst>
            <pc:docMk/>
            <pc:sldMk cId="4032267391" sldId="263"/>
            <ac:spMk id="11" creationId="{2E80C965-DB6D-4F81-9E9E-B027384D0BD6}"/>
          </ac:spMkLst>
        </pc:spChg>
        <pc:spChg chg="add del">
          <ac:chgData name="심 상희" userId="79ba9b07f362aa92" providerId="LiveId" clId="{861EEAA3-031D-40A2-8BD7-80E2B9C65E82}" dt="2022-05-05T14:40:57.865" v="907" actId="26606"/>
          <ac:spMkLst>
            <pc:docMk/>
            <pc:sldMk cId="4032267391" sldId="263"/>
            <ac:spMk id="12" creationId="{1E547BA6-BAE0-43BB-A7CA-60F69CE252F0}"/>
          </ac:spMkLst>
        </pc:spChg>
        <pc:spChg chg="add del">
          <ac:chgData name="심 상희" userId="79ba9b07f362aa92" providerId="LiveId" clId="{861EEAA3-031D-40A2-8BD7-80E2B9C65E82}" dt="2022-05-05T14:40:17.599" v="822" actId="26606"/>
          <ac:spMkLst>
            <pc:docMk/>
            <pc:sldMk cId="4032267391" sldId="263"/>
            <ac:spMk id="13" creationId="{A580F890-B085-4E95-96AA-55AEBEC5CE6E}"/>
          </ac:spMkLst>
        </pc:spChg>
        <pc:spChg chg="add del">
          <ac:chgData name="심 상희" userId="79ba9b07f362aa92" providerId="LiveId" clId="{861EEAA3-031D-40A2-8BD7-80E2B9C65E82}" dt="2022-05-05T14:40:17.599" v="822" actId="26606"/>
          <ac:spMkLst>
            <pc:docMk/>
            <pc:sldMk cId="4032267391" sldId="263"/>
            <ac:spMk id="15" creationId="{D3F51FEB-38FB-4F6C-9F7B-2F2AFAB65463}"/>
          </ac:spMkLst>
        </pc:spChg>
        <pc:spChg chg="add del">
          <ac:chgData name="심 상희" userId="79ba9b07f362aa92" providerId="LiveId" clId="{861EEAA3-031D-40A2-8BD7-80E2B9C65E82}" dt="2022-05-05T14:41:02.606" v="909" actId="26606"/>
          <ac:spMkLst>
            <pc:docMk/>
            <pc:sldMk cId="4032267391" sldId="263"/>
            <ac:spMk id="16" creationId="{2B566528-1B12-4246-9431-5C2D7D081168}"/>
          </ac:spMkLst>
        </pc:spChg>
        <pc:spChg chg="add del">
          <ac:chgData name="심 상희" userId="79ba9b07f362aa92" providerId="LiveId" clId="{861EEAA3-031D-40A2-8BD7-80E2B9C65E82}" dt="2022-05-05T14:40:17.599" v="822" actId="26606"/>
          <ac:spMkLst>
            <pc:docMk/>
            <pc:sldMk cId="4032267391" sldId="263"/>
            <ac:spMk id="17" creationId="{1E547BA6-BAE0-43BB-A7CA-60F69CE252F0}"/>
          </ac:spMkLst>
        </pc:spChg>
        <pc:spChg chg="add del">
          <ac:chgData name="심 상희" userId="79ba9b07f362aa92" providerId="LiveId" clId="{861EEAA3-031D-40A2-8BD7-80E2B9C65E82}" dt="2022-05-05T14:41:02.606" v="909" actId="26606"/>
          <ac:spMkLst>
            <pc:docMk/>
            <pc:sldMk cId="4032267391" sldId="263"/>
            <ac:spMk id="18" creationId="{2E80C965-DB6D-4F81-9E9E-B027384D0BD6}"/>
          </ac:spMkLst>
        </pc:spChg>
        <pc:spChg chg="add del">
          <ac:chgData name="심 상희" userId="79ba9b07f362aa92" providerId="LiveId" clId="{861EEAA3-031D-40A2-8BD7-80E2B9C65E82}" dt="2022-05-05T14:41:02.606" v="909" actId="26606"/>
          <ac:spMkLst>
            <pc:docMk/>
            <pc:sldMk cId="4032267391" sldId="263"/>
            <ac:spMk id="19" creationId="{A580F890-B085-4E95-96AA-55AEBEC5CE6E}"/>
          </ac:spMkLst>
        </pc:spChg>
        <pc:spChg chg="add del">
          <ac:chgData name="심 상희" userId="79ba9b07f362aa92" providerId="LiveId" clId="{861EEAA3-031D-40A2-8BD7-80E2B9C65E82}" dt="2022-05-05T14:41:02.606" v="909" actId="26606"/>
          <ac:spMkLst>
            <pc:docMk/>
            <pc:sldMk cId="4032267391" sldId="263"/>
            <ac:spMk id="20" creationId="{D3F51FEB-38FB-4F6C-9F7B-2F2AFAB65463}"/>
          </ac:spMkLst>
        </pc:spChg>
        <pc:spChg chg="add del">
          <ac:chgData name="심 상희" userId="79ba9b07f362aa92" providerId="LiveId" clId="{861EEAA3-031D-40A2-8BD7-80E2B9C65E82}" dt="2022-05-05T14:41:02.606" v="909" actId="26606"/>
          <ac:spMkLst>
            <pc:docMk/>
            <pc:sldMk cId="4032267391" sldId="263"/>
            <ac:spMk id="21" creationId="{1E547BA6-BAE0-43BB-A7CA-60F69CE252F0}"/>
          </ac:spMkLst>
        </pc:spChg>
        <pc:spChg chg="add">
          <ac:chgData name="심 상희" userId="79ba9b07f362aa92" providerId="LiveId" clId="{861EEAA3-031D-40A2-8BD7-80E2B9C65E82}" dt="2022-05-05T14:41:02.606" v="909" actId="26606"/>
          <ac:spMkLst>
            <pc:docMk/>
            <pc:sldMk cId="4032267391" sldId="263"/>
            <ac:spMk id="28" creationId="{257363FD-7E77-4145-9483-331A807ADF0E}"/>
          </ac:spMkLst>
        </pc:spChg>
        <pc:graphicFrameChg chg="add del">
          <ac:chgData name="심 상희" userId="79ba9b07f362aa92" providerId="LiveId" clId="{861EEAA3-031D-40A2-8BD7-80E2B9C65E82}" dt="2022-05-05T14:40:17.599" v="822" actId="26606"/>
          <ac:graphicFrameMkLst>
            <pc:docMk/>
            <pc:sldMk cId="4032267391" sldId="263"/>
            <ac:graphicFrameMk id="5" creationId="{135267C8-E19A-D127-0427-0D4AD8D272CF}"/>
          </ac:graphicFrameMkLst>
        </pc:graphicFrameChg>
        <pc:graphicFrameChg chg="add del">
          <ac:chgData name="심 상희" userId="79ba9b07f362aa92" providerId="LiveId" clId="{861EEAA3-031D-40A2-8BD7-80E2B9C65E82}" dt="2022-05-05T14:40:57.865" v="907" actId="26606"/>
          <ac:graphicFrameMkLst>
            <pc:docMk/>
            <pc:sldMk cId="4032267391" sldId="263"/>
            <ac:graphicFrameMk id="14" creationId="{1383FB7D-5516-ED39-0BD7-2B70565D62B4}"/>
          </ac:graphicFrameMkLst>
        </pc:graphicFrameChg>
        <pc:graphicFrameChg chg="add mod modGraphic">
          <ac:chgData name="심 상희" userId="79ba9b07f362aa92" providerId="LiveId" clId="{861EEAA3-031D-40A2-8BD7-80E2B9C65E82}" dt="2022-05-05T14:46:12.975" v="1241" actId="20577"/>
          <ac:graphicFrameMkLst>
            <pc:docMk/>
            <pc:sldMk cId="4032267391" sldId="263"/>
            <ac:graphicFrameMk id="22" creationId="{D79CE0A6-037F-02F6-87BB-AD44F7BAC1A5}"/>
          </ac:graphicFrameMkLst>
        </pc:graphicFrameChg>
        <pc:picChg chg="add">
          <ac:chgData name="심 상희" userId="79ba9b07f362aa92" providerId="LiveId" clId="{861EEAA3-031D-40A2-8BD7-80E2B9C65E82}" dt="2022-05-05T14:41:02.606" v="909" actId="26606"/>
          <ac:picMkLst>
            <pc:docMk/>
            <pc:sldMk cId="4032267391" sldId="263"/>
            <ac:picMk id="24" creationId="{D5ABCF1C-AB1E-6002-65B1-7CC081D03670}"/>
          </ac:picMkLst>
        </pc:picChg>
      </pc:sldChg>
      <pc:sldChg chg="modSp">
        <pc:chgData name="심 상희" userId="79ba9b07f362aa92" providerId="LiveId" clId="{861EEAA3-031D-40A2-8BD7-80E2B9C65E82}" dt="2022-05-05T16:02:07.387" v="3260" actId="122"/>
        <pc:sldMkLst>
          <pc:docMk/>
          <pc:sldMk cId="1960462809" sldId="264"/>
        </pc:sldMkLst>
        <pc:spChg chg="mod">
          <ac:chgData name="심 상희" userId="79ba9b07f362aa92" providerId="LiveId" clId="{861EEAA3-031D-40A2-8BD7-80E2B9C65E82}" dt="2022-05-05T16:02:07.387" v="3260" actId="122"/>
          <ac:spMkLst>
            <pc:docMk/>
            <pc:sldMk cId="1960462809" sldId="264"/>
            <ac:spMk id="2" creationId="{DA490568-EE1D-F11A-DBEA-3F0B10EE0297}"/>
          </ac:spMkLst>
        </pc:spChg>
      </pc:sldChg>
      <pc:sldChg chg="modSp mod">
        <pc:chgData name="심 상희" userId="79ba9b07f362aa92" providerId="LiveId" clId="{861EEAA3-031D-40A2-8BD7-80E2B9C65E82}" dt="2022-05-05T16:02:15.826" v="3262" actId="122"/>
        <pc:sldMkLst>
          <pc:docMk/>
          <pc:sldMk cId="176409335" sldId="266"/>
        </pc:sldMkLst>
        <pc:spChg chg="mod">
          <ac:chgData name="심 상희" userId="79ba9b07f362aa92" providerId="LiveId" clId="{861EEAA3-031D-40A2-8BD7-80E2B9C65E82}" dt="2022-05-05T16:02:03.557" v="3259" actId="122"/>
          <ac:spMkLst>
            <pc:docMk/>
            <pc:sldMk cId="176409335" sldId="266"/>
            <ac:spMk id="2" creationId="{7E35B443-2897-8ABE-66CB-03F61AF178F5}"/>
          </ac:spMkLst>
        </pc:spChg>
        <pc:spChg chg="mod">
          <ac:chgData name="심 상희" userId="79ba9b07f362aa92" providerId="LiveId" clId="{861EEAA3-031D-40A2-8BD7-80E2B9C65E82}" dt="2022-05-05T16:02:15.826" v="3262" actId="122"/>
          <ac:spMkLst>
            <pc:docMk/>
            <pc:sldMk cId="176409335" sldId="266"/>
            <ac:spMk id="3" creationId="{40CDBBB5-E672-71FE-B3D6-968D3BD3CEE5}"/>
          </ac:spMkLst>
        </pc:spChg>
      </pc:sldChg>
      <pc:sldChg chg="addSp delSp modSp mod setBg">
        <pc:chgData name="심 상희" userId="79ba9b07f362aa92" providerId="LiveId" clId="{861EEAA3-031D-40A2-8BD7-80E2B9C65E82}" dt="2022-05-05T14:45:34.614" v="1198" actId="20577"/>
        <pc:sldMkLst>
          <pc:docMk/>
          <pc:sldMk cId="1747781444" sldId="272"/>
        </pc:sldMkLst>
        <pc:spChg chg="del mod">
          <ac:chgData name="심 상희" userId="79ba9b07f362aa92" providerId="LiveId" clId="{861EEAA3-031D-40A2-8BD7-80E2B9C65E82}" dt="2022-05-05T14:36:21.792" v="169" actId="478"/>
          <ac:spMkLst>
            <pc:docMk/>
            <pc:sldMk cId="1747781444" sldId="272"/>
            <ac:spMk id="2" creationId="{9C8B990D-3FC1-4FDA-2BBE-A44D6AAAE09B}"/>
          </ac:spMkLst>
        </pc:spChg>
        <pc:spChg chg="del mod">
          <ac:chgData name="심 상희" userId="79ba9b07f362aa92" providerId="LiveId" clId="{861EEAA3-031D-40A2-8BD7-80E2B9C65E82}" dt="2022-05-05T14:35:53.645" v="168" actId="26606"/>
          <ac:spMkLst>
            <pc:docMk/>
            <pc:sldMk cId="1747781444" sldId="272"/>
            <ac:spMk id="3" creationId="{D887672A-80C0-4CAB-60DD-6771DD491EE4}"/>
          </ac:spMkLst>
        </pc:spChg>
        <pc:spChg chg="add del">
          <ac:chgData name="심 상희" userId="79ba9b07f362aa92" providerId="LiveId" clId="{861EEAA3-031D-40A2-8BD7-80E2B9C65E82}" dt="2022-05-05T14:36:31.224" v="170" actId="26606"/>
          <ac:spMkLst>
            <pc:docMk/>
            <pc:sldMk cId="1747781444" sldId="272"/>
            <ac:spMk id="9" creationId="{AE2B703B-46F9-481A-A605-82E2A828C4FA}"/>
          </ac:spMkLst>
        </pc:spChg>
        <pc:spChg chg="add del">
          <ac:chgData name="심 상희" userId="79ba9b07f362aa92" providerId="LiveId" clId="{861EEAA3-031D-40A2-8BD7-80E2B9C65E82}" dt="2022-05-05T14:36:31.224" v="170" actId="26606"/>
          <ac:spMkLst>
            <pc:docMk/>
            <pc:sldMk cId="1747781444" sldId="272"/>
            <ac:spMk id="11" creationId="{F13BE4D7-0C3D-4906-B230-A1C5B4665CCF}"/>
          </ac:spMkLst>
        </pc:spChg>
        <pc:spChg chg="add del">
          <ac:chgData name="심 상희" userId="79ba9b07f362aa92" providerId="LiveId" clId="{861EEAA3-031D-40A2-8BD7-80E2B9C65E82}" dt="2022-05-05T14:37:14.206" v="178" actId="26606"/>
          <ac:spMkLst>
            <pc:docMk/>
            <pc:sldMk cId="1747781444" sldId="272"/>
            <ac:spMk id="16" creationId="{2B566528-1B12-4246-9431-5C2D7D081168}"/>
          </ac:spMkLst>
        </pc:spChg>
        <pc:spChg chg="add del">
          <ac:chgData name="심 상희" userId="79ba9b07f362aa92" providerId="LiveId" clId="{861EEAA3-031D-40A2-8BD7-80E2B9C65E82}" dt="2022-05-05T14:37:14.206" v="178" actId="26606"/>
          <ac:spMkLst>
            <pc:docMk/>
            <pc:sldMk cId="1747781444" sldId="272"/>
            <ac:spMk id="18" creationId="{2E80C965-DB6D-4F81-9E9E-B027384D0BD6}"/>
          </ac:spMkLst>
        </pc:spChg>
        <pc:spChg chg="add del">
          <ac:chgData name="심 상희" userId="79ba9b07f362aa92" providerId="LiveId" clId="{861EEAA3-031D-40A2-8BD7-80E2B9C65E82}" dt="2022-05-05T14:37:14.206" v="178" actId="26606"/>
          <ac:spMkLst>
            <pc:docMk/>
            <pc:sldMk cId="1747781444" sldId="272"/>
            <ac:spMk id="20" creationId="{A580F890-B085-4E95-96AA-55AEBEC5CE6E}"/>
          </ac:spMkLst>
        </pc:spChg>
        <pc:spChg chg="add del">
          <ac:chgData name="심 상희" userId="79ba9b07f362aa92" providerId="LiveId" clId="{861EEAA3-031D-40A2-8BD7-80E2B9C65E82}" dt="2022-05-05T14:37:14.206" v="178" actId="26606"/>
          <ac:spMkLst>
            <pc:docMk/>
            <pc:sldMk cId="1747781444" sldId="272"/>
            <ac:spMk id="22" creationId="{D3F51FEB-38FB-4F6C-9F7B-2F2AFAB65463}"/>
          </ac:spMkLst>
        </pc:spChg>
        <pc:spChg chg="add del">
          <ac:chgData name="심 상희" userId="79ba9b07f362aa92" providerId="LiveId" clId="{861EEAA3-031D-40A2-8BD7-80E2B9C65E82}" dt="2022-05-05T14:37:14.206" v="178" actId="26606"/>
          <ac:spMkLst>
            <pc:docMk/>
            <pc:sldMk cId="1747781444" sldId="272"/>
            <ac:spMk id="24" creationId="{1E547BA6-BAE0-43BB-A7CA-60F69CE252F0}"/>
          </ac:spMkLst>
        </pc:spChg>
        <pc:spChg chg="add del">
          <ac:chgData name="심 상희" userId="79ba9b07f362aa92" providerId="LiveId" clId="{861EEAA3-031D-40A2-8BD7-80E2B9C65E82}" dt="2022-05-05T14:37:14.206" v="178" actId="26606"/>
          <ac:spMkLst>
            <pc:docMk/>
            <pc:sldMk cId="1747781444" sldId="272"/>
            <ac:spMk id="29" creationId="{AE2B703B-46F9-481A-A605-82E2A828C4FA}"/>
          </ac:spMkLst>
        </pc:spChg>
        <pc:spChg chg="add del">
          <ac:chgData name="심 상희" userId="79ba9b07f362aa92" providerId="LiveId" clId="{861EEAA3-031D-40A2-8BD7-80E2B9C65E82}" dt="2022-05-05T14:37:14.206" v="178" actId="26606"/>
          <ac:spMkLst>
            <pc:docMk/>
            <pc:sldMk cId="1747781444" sldId="272"/>
            <ac:spMk id="31" creationId="{F13BE4D7-0C3D-4906-B230-A1C5B4665CCF}"/>
          </ac:spMkLst>
        </pc:spChg>
        <pc:graphicFrameChg chg="add mod modGraphic">
          <ac:chgData name="심 상희" userId="79ba9b07f362aa92" providerId="LiveId" clId="{861EEAA3-031D-40A2-8BD7-80E2B9C65E82}" dt="2022-05-05T14:45:34.614" v="1198" actId="20577"/>
          <ac:graphicFrameMkLst>
            <pc:docMk/>
            <pc:sldMk cId="1747781444" sldId="272"/>
            <ac:graphicFrameMk id="5" creationId="{5E23B7CC-9E50-E6A6-408A-EF4031B9463C}"/>
          </ac:graphicFrameMkLst>
        </pc:graphicFrameChg>
      </pc:sldChg>
      <pc:sldChg chg="modSp mod">
        <pc:chgData name="심 상희" userId="79ba9b07f362aa92" providerId="LiveId" clId="{861EEAA3-031D-40A2-8BD7-80E2B9C65E82}" dt="2022-05-05T15:37:49.398" v="2691" actId="27636"/>
        <pc:sldMkLst>
          <pc:docMk/>
          <pc:sldMk cId="712573061" sldId="273"/>
        </pc:sldMkLst>
        <pc:spChg chg="mod">
          <ac:chgData name="심 상희" userId="79ba9b07f362aa92" providerId="LiveId" clId="{861EEAA3-031D-40A2-8BD7-80E2B9C65E82}" dt="2022-05-05T15:37:49.398" v="2691" actId="27636"/>
          <ac:spMkLst>
            <pc:docMk/>
            <pc:sldMk cId="712573061" sldId="273"/>
            <ac:spMk id="2" creationId="{2C5A2336-62B8-3DEF-B629-9DC117473327}"/>
          </ac:spMkLst>
        </pc:spChg>
      </pc:sldChg>
      <pc:sldChg chg="addSp delSp modSp mod">
        <pc:chgData name="심 상희" userId="79ba9b07f362aa92" providerId="LiveId" clId="{861EEAA3-031D-40A2-8BD7-80E2B9C65E82}" dt="2022-05-05T16:00:08.503" v="3258" actId="20577"/>
        <pc:sldMkLst>
          <pc:docMk/>
          <pc:sldMk cId="381216406" sldId="280"/>
        </pc:sldMkLst>
        <pc:spChg chg="del mod">
          <ac:chgData name="심 상희" userId="79ba9b07f362aa92" providerId="LiveId" clId="{861EEAA3-031D-40A2-8BD7-80E2B9C65E82}" dt="2022-05-05T15:59:44.190" v="3132" actId="478"/>
          <ac:spMkLst>
            <pc:docMk/>
            <pc:sldMk cId="381216406" sldId="280"/>
            <ac:spMk id="2" creationId="{57487D4C-6572-4AD5-88AA-4C916049333E}"/>
          </ac:spMkLst>
        </pc:spChg>
        <pc:spChg chg="mod">
          <ac:chgData name="심 상희" userId="79ba9b07f362aa92" providerId="LiveId" clId="{861EEAA3-031D-40A2-8BD7-80E2B9C65E82}" dt="2022-05-05T16:00:08.503" v="3258" actId="20577"/>
          <ac:spMkLst>
            <pc:docMk/>
            <pc:sldMk cId="381216406" sldId="280"/>
            <ac:spMk id="3" creationId="{FEFBB37F-B5DD-51F6-FE21-03C486A87611}"/>
          </ac:spMkLst>
        </pc:spChg>
        <pc:spChg chg="del">
          <ac:chgData name="심 상희" userId="79ba9b07f362aa92" providerId="LiveId" clId="{861EEAA3-031D-40A2-8BD7-80E2B9C65E82}" dt="2022-05-05T15:57:01.853" v="3130" actId="26606"/>
          <ac:spMkLst>
            <pc:docMk/>
            <pc:sldMk cId="381216406" sldId="280"/>
            <ac:spMk id="12" creationId="{743AA782-23D1-4521-8CAD-47662984AA08}"/>
          </ac:spMkLst>
        </pc:spChg>
        <pc:spChg chg="del">
          <ac:chgData name="심 상희" userId="79ba9b07f362aa92" providerId="LiveId" clId="{861EEAA3-031D-40A2-8BD7-80E2B9C65E82}" dt="2022-05-05T15:57:01.853" v="3130" actId="26606"/>
          <ac:spMkLst>
            <pc:docMk/>
            <pc:sldMk cId="381216406" sldId="280"/>
            <ac:spMk id="14" creationId="{71877DBC-BB60-40F0-AC93-2ACDBAAE60CE}"/>
          </ac:spMkLst>
        </pc:spChg>
        <pc:spChg chg="add">
          <ac:chgData name="심 상희" userId="79ba9b07f362aa92" providerId="LiveId" clId="{861EEAA3-031D-40A2-8BD7-80E2B9C65E82}" dt="2022-05-05T15:57:01.853" v="3130" actId="26606"/>
          <ac:spMkLst>
            <pc:docMk/>
            <pc:sldMk cId="381216406" sldId="280"/>
            <ac:spMk id="19" creationId="{5AAE9118-0436-4488-AC4A-C14DF6A7B6B1}"/>
          </ac:spMkLst>
        </pc:spChg>
        <pc:spChg chg="add">
          <ac:chgData name="심 상희" userId="79ba9b07f362aa92" providerId="LiveId" clId="{861EEAA3-031D-40A2-8BD7-80E2B9C65E82}" dt="2022-05-05T15:57:01.853" v="3130" actId="26606"/>
          <ac:spMkLst>
            <pc:docMk/>
            <pc:sldMk cId="381216406" sldId="280"/>
            <ac:spMk id="21" creationId="{1B10F861-B8F1-49C7-BD58-EAB20CEE7F93}"/>
          </ac:spMkLst>
        </pc:spChg>
        <pc:spChg chg="add">
          <ac:chgData name="심 상희" userId="79ba9b07f362aa92" providerId="LiveId" clId="{861EEAA3-031D-40A2-8BD7-80E2B9C65E82}" dt="2022-05-05T15:57:01.853" v="3130" actId="26606"/>
          <ac:spMkLst>
            <pc:docMk/>
            <pc:sldMk cId="381216406" sldId="280"/>
            <ac:spMk id="23" creationId="{61F6E425-22AB-4DA2-8FAC-58ADB58EF6C3}"/>
          </ac:spMkLst>
        </pc:spChg>
        <pc:picChg chg="mod ord">
          <ac:chgData name="심 상희" userId="79ba9b07f362aa92" providerId="LiveId" clId="{861EEAA3-031D-40A2-8BD7-80E2B9C65E82}" dt="2022-05-05T15:57:01.853" v="3130" actId="26606"/>
          <ac:picMkLst>
            <pc:docMk/>
            <pc:sldMk cId="381216406" sldId="280"/>
            <ac:picMk id="7" creationId="{62D89833-223C-3EC1-6165-46E43D43FB43}"/>
          </ac:picMkLst>
        </pc:picChg>
        <pc:picChg chg="mod">
          <ac:chgData name="심 상희" userId="79ba9b07f362aa92" providerId="LiveId" clId="{861EEAA3-031D-40A2-8BD7-80E2B9C65E82}" dt="2022-05-05T15:57:01.853" v="3130" actId="26606"/>
          <ac:picMkLst>
            <pc:docMk/>
            <pc:sldMk cId="381216406" sldId="280"/>
            <ac:picMk id="11" creationId="{8E4A748B-6FD4-46A4-92FF-B5A9598B9FB6}"/>
          </ac:picMkLst>
        </pc:picChg>
      </pc:sldChg>
      <pc:sldChg chg="addSp delSp add del setBg delDesignElem">
        <pc:chgData name="심 상희" userId="79ba9b07f362aa92" providerId="LiveId" clId="{861EEAA3-031D-40A2-8BD7-80E2B9C65E82}" dt="2022-05-05T15:24:56.726" v="2159"/>
        <pc:sldMkLst>
          <pc:docMk/>
          <pc:sldMk cId="1419143635" sldId="281"/>
        </pc:sldMkLst>
        <pc:spChg chg="add del">
          <ac:chgData name="심 상희" userId="79ba9b07f362aa92" providerId="LiveId" clId="{861EEAA3-031D-40A2-8BD7-80E2B9C65E82}" dt="2022-05-05T15:24:56.726" v="2159"/>
          <ac:spMkLst>
            <pc:docMk/>
            <pc:sldMk cId="1419143635" sldId="281"/>
            <ac:spMk id="1031" creationId="{743AA782-23D1-4521-8CAD-47662984AA08}"/>
          </ac:spMkLst>
        </pc:spChg>
        <pc:spChg chg="add del">
          <ac:chgData name="심 상희" userId="79ba9b07f362aa92" providerId="LiveId" clId="{861EEAA3-031D-40A2-8BD7-80E2B9C65E82}" dt="2022-05-05T15:24:56.726" v="2159"/>
          <ac:spMkLst>
            <pc:docMk/>
            <pc:sldMk cId="1419143635" sldId="281"/>
            <ac:spMk id="1032" creationId="{71877DBC-BB60-40F0-AC93-2ACDBAAE60CE}"/>
          </ac:spMkLst>
        </pc:spChg>
      </pc:sldChg>
      <pc:sldChg chg="addSp delSp modSp new add del mod setBg">
        <pc:chgData name="심 상희" userId="79ba9b07f362aa92" providerId="LiveId" clId="{861EEAA3-031D-40A2-8BD7-80E2B9C65E82}" dt="2022-05-05T15:25:13.936" v="2160" actId="2696"/>
        <pc:sldMkLst>
          <pc:docMk/>
          <pc:sldMk cId="3315107650" sldId="281"/>
        </pc:sldMkLst>
        <pc:spChg chg="mod">
          <ac:chgData name="심 상희" userId="79ba9b07f362aa92" providerId="LiveId" clId="{861EEAA3-031D-40A2-8BD7-80E2B9C65E82}" dt="2022-05-05T15:00:53.549" v="1930" actId="122"/>
          <ac:spMkLst>
            <pc:docMk/>
            <pc:sldMk cId="3315107650" sldId="281"/>
            <ac:spMk id="2" creationId="{871BC996-922E-8506-772C-A181487D14E2}"/>
          </ac:spMkLst>
        </pc:spChg>
        <pc:spChg chg="mod ord">
          <ac:chgData name="심 상희" userId="79ba9b07f362aa92" providerId="LiveId" clId="{861EEAA3-031D-40A2-8BD7-80E2B9C65E82}" dt="2022-05-05T15:02:32.591" v="2084"/>
          <ac:spMkLst>
            <pc:docMk/>
            <pc:sldMk cId="3315107650" sldId="281"/>
            <ac:spMk id="3" creationId="{D3B777D0-ECB4-0CD2-227E-7CA256C52204}"/>
          </ac:spMkLst>
        </pc:spChg>
        <pc:spChg chg="add del">
          <ac:chgData name="심 상희" userId="79ba9b07f362aa92" providerId="LiveId" clId="{861EEAA3-031D-40A2-8BD7-80E2B9C65E82}" dt="2022-05-05T15:00:21.005" v="1892" actId="26606"/>
          <ac:spMkLst>
            <pc:docMk/>
            <pc:sldMk cId="3315107650" sldId="281"/>
            <ac:spMk id="71" creationId="{FF9B822F-893E-44C8-963C-64F50ACECBB2}"/>
          </ac:spMkLst>
        </pc:spChg>
        <pc:spChg chg="add del">
          <ac:chgData name="심 상희" userId="79ba9b07f362aa92" providerId="LiveId" clId="{861EEAA3-031D-40A2-8BD7-80E2B9C65E82}" dt="2022-05-05T15:00:21.005" v="1892" actId="26606"/>
          <ac:spMkLst>
            <pc:docMk/>
            <pc:sldMk cId="3315107650" sldId="281"/>
            <ac:spMk id="73" creationId="{EBF87945-A001-489F-9D9B-7D9435F0B9CA}"/>
          </ac:spMkLst>
        </pc:spChg>
        <pc:spChg chg="add del">
          <ac:chgData name="심 상희" userId="79ba9b07f362aa92" providerId="LiveId" clId="{861EEAA3-031D-40A2-8BD7-80E2B9C65E82}" dt="2022-05-05T15:00:25.296" v="1894" actId="26606"/>
          <ac:spMkLst>
            <pc:docMk/>
            <pc:sldMk cId="3315107650" sldId="281"/>
            <ac:spMk id="1028" creationId="{5E39A796-BE83-48B1-B33F-35C4A32AAB57}"/>
          </ac:spMkLst>
        </pc:spChg>
        <pc:spChg chg="add del">
          <ac:chgData name="심 상희" userId="79ba9b07f362aa92" providerId="LiveId" clId="{861EEAA3-031D-40A2-8BD7-80E2B9C65E82}" dt="2022-05-05T15:00:25.296" v="1894" actId="26606"/>
          <ac:spMkLst>
            <pc:docMk/>
            <pc:sldMk cId="3315107650" sldId="281"/>
            <ac:spMk id="1029" creationId="{72F84B47-E267-4194-8194-831DB7B5547F}"/>
          </ac:spMkLst>
        </pc:spChg>
        <pc:spChg chg="add">
          <ac:chgData name="심 상희" userId="79ba9b07f362aa92" providerId="LiveId" clId="{861EEAA3-031D-40A2-8BD7-80E2B9C65E82}" dt="2022-05-05T15:00:25.302" v="1895" actId="26606"/>
          <ac:spMkLst>
            <pc:docMk/>
            <pc:sldMk cId="3315107650" sldId="281"/>
            <ac:spMk id="1031" creationId="{743AA782-23D1-4521-8CAD-47662984AA08}"/>
          </ac:spMkLst>
        </pc:spChg>
        <pc:spChg chg="add">
          <ac:chgData name="심 상희" userId="79ba9b07f362aa92" providerId="LiveId" clId="{861EEAA3-031D-40A2-8BD7-80E2B9C65E82}" dt="2022-05-05T15:00:25.302" v="1895" actId="26606"/>
          <ac:spMkLst>
            <pc:docMk/>
            <pc:sldMk cId="3315107650" sldId="281"/>
            <ac:spMk id="1032" creationId="{71877DBC-BB60-40F0-AC93-2ACDBAAE60CE}"/>
          </ac:spMkLst>
        </pc:spChg>
        <pc:picChg chg="add mod">
          <ac:chgData name="심 상희" userId="79ba9b07f362aa92" providerId="LiveId" clId="{861EEAA3-031D-40A2-8BD7-80E2B9C65E82}" dt="2022-05-05T15:02:50.858" v="2085" actId="1440"/>
          <ac:picMkLst>
            <pc:docMk/>
            <pc:sldMk cId="3315107650" sldId="281"/>
            <ac:picMk id="1026" creationId="{FAA79DE1-8278-61C7-84DE-4DACAB480AF4}"/>
          </ac:picMkLst>
        </pc:picChg>
      </pc:sldChg>
      <pc:sldChg chg="addSp delSp modSp new add del mod setBg">
        <pc:chgData name="심 상희" userId="79ba9b07f362aa92" providerId="LiveId" clId="{861EEAA3-031D-40A2-8BD7-80E2B9C65E82}" dt="2022-05-05T15:33:34.443" v="2618" actId="47"/>
        <pc:sldMkLst>
          <pc:docMk/>
          <pc:sldMk cId="2148013486" sldId="282"/>
        </pc:sldMkLst>
        <pc:spChg chg="mod">
          <ac:chgData name="심 상희" userId="79ba9b07f362aa92" providerId="LiveId" clId="{861EEAA3-031D-40A2-8BD7-80E2B9C65E82}" dt="2022-05-05T15:11:13.446" v="2134" actId="122"/>
          <ac:spMkLst>
            <pc:docMk/>
            <pc:sldMk cId="2148013486" sldId="282"/>
            <ac:spMk id="2" creationId="{0F2AF26D-1785-C248-84CB-A4D16B57A7A3}"/>
          </ac:spMkLst>
        </pc:spChg>
        <pc:spChg chg="del">
          <ac:chgData name="심 상희" userId="79ba9b07f362aa92" providerId="LiveId" clId="{861EEAA3-031D-40A2-8BD7-80E2B9C65E82}" dt="2022-05-05T15:05:29.832" v="2087"/>
          <ac:spMkLst>
            <pc:docMk/>
            <pc:sldMk cId="2148013486" sldId="282"/>
            <ac:spMk id="3" creationId="{E86A2DC6-6D76-182E-8478-686217C70743}"/>
          </ac:spMkLst>
        </pc:spChg>
        <pc:spChg chg="add del">
          <ac:chgData name="심 상희" userId="79ba9b07f362aa92" providerId="LiveId" clId="{861EEAA3-031D-40A2-8BD7-80E2B9C65E82}" dt="2022-05-05T15:09:19.146" v="2118" actId="26606"/>
          <ac:spMkLst>
            <pc:docMk/>
            <pc:sldMk cId="2148013486" sldId="282"/>
            <ac:spMk id="71" creationId="{665DBBEF-238B-476B-96AB-8AAC3224ECEA}"/>
          </ac:spMkLst>
        </pc:spChg>
        <pc:spChg chg="add del">
          <ac:chgData name="심 상희" userId="79ba9b07f362aa92" providerId="LiveId" clId="{861EEAA3-031D-40A2-8BD7-80E2B9C65E82}" dt="2022-05-05T15:09:19.146" v="2118" actId="26606"/>
          <ac:spMkLst>
            <pc:docMk/>
            <pc:sldMk cId="2148013486" sldId="282"/>
            <ac:spMk id="73" creationId="{3FCFB1DE-0B7E-48CC-BA90-B2AB0889F9D6}"/>
          </ac:spMkLst>
        </pc:spChg>
        <pc:spChg chg="add">
          <ac:chgData name="심 상희" userId="79ba9b07f362aa92" providerId="LiveId" clId="{861EEAA3-031D-40A2-8BD7-80E2B9C65E82}" dt="2022-05-05T15:09:19.146" v="2118" actId="26606"/>
          <ac:spMkLst>
            <pc:docMk/>
            <pc:sldMk cId="2148013486" sldId="282"/>
            <ac:spMk id="137" creationId="{69D47016-023F-44BD-981C-50E7A10A6609}"/>
          </ac:spMkLst>
        </pc:spChg>
        <pc:spChg chg="add">
          <ac:chgData name="심 상희" userId="79ba9b07f362aa92" providerId="LiveId" clId="{861EEAA3-031D-40A2-8BD7-80E2B9C65E82}" dt="2022-05-05T15:09:19.146" v="2118" actId="26606"/>
          <ac:spMkLst>
            <pc:docMk/>
            <pc:sldMk cId="2148013486" sldId="282"/>
            <ac:spMk id="139" creationId="{6D8B37B0-0682-433E-BC8D-498C04ABD9A7}"/>
          </ac:spMkLst>
        </pc:spChg>
        <pc:spChg chg="add">
          <ac:chgData name="심 상희" userId="79ba9b07f362aa92" providerId="LiveId" clId="{861EEAA3-031D-40A2-8BD7-80E2B9C65E82}" dt="2022-05-05T15:09:19.146" v="2118" actId="26606"/>
          <ac:spMkLst>
            <pc:docMk/>
            <pc:sldMk cId="2148013486" sldId="282"/>
            <ac:spMk id="2054" creationId="{EE1ED9AD-52AE-14D9-2218-A6E13E521295}"/>
          </ac:spMkLst>
        </pc:spChg>
        <pc:picChg chg="add mod">
          <ac:chgData name="심 상희" userId="79ba9b07f362aa92" providerId="LiveId" clId="{861EEAA3-031D-40A2-8BD7-80E2B9C65E82}" dt="2022-05-05T15:12:50.118" v="2140" actId="1076"/>
          <ac:picMkLst>
            <pc:docMk/>
            <pc:sldMk cId="2148013486" sldId="282"/>
            <ac:picMk id="5" creationId="{D2CA87EB-F702-57FF-AA8E-10207F7D2210}"/>
          </ac:picMkLst>
        </pc:picChg>
        <pc:picChg chg="add mod">
          <ac:chgData name="심 상희" userId="79ba9b07f362aa92" providerId="LiveId" clId="{861EEAA3-031D-40A2-8BD7-80E2B9C65E82}" dt="2022-05-05T15:21:07.720" v="2146" actId="14100"/>
          <ac:picMkLst>
            <pc:docMk/>
            <pc:sldMk cId="2148013486" sldId="282"/>
            <ac:picMk id="7" creationId="{C6EA2426-2476-A2E7-7B6F-B68E623D8A8F}"/>
          </ac:picMkLst>
        </pc:picChg>
        <pc:picChg chg="add del mod ord">
          <ac:chgData name="심 상희" userId="79ba9b07f362aa92" providerId="LiveId" clId="{861EEAA3-031D-40A2-8BD7-80E2B9C65E82}" dt="2022-05-05T15:13:42.471" v="2143" actId="478"/>
          <ac:picMkLst>
            <pc:docMk/>
            <pc:sldMk cId="2148013486" sldId="282"/>
            <ac:picMk id="2050" creationId="{CF48CA51-1762-A5AF-E767-1AA6B50D73C9}"/>
          </ac:picMkLst>
        </pc:picChg>
      </pc:sldChg>
      <pc:sldChg chg="addSp delSp add del setBg delDesignElem">
        <pc:chgData name="심 상희" userId="79ba9b07f362aa92" providerId="LiveId" clId="{861EEAA3-031D-40A2-8BD7-80E2B9C65E82}" dt="2022-05-05T15:24:55.427" v="2157"/>
        <pc:sldMkLst>
          <pc:docMk/>
          <pc:sldMk cId="3330674775" sldId="282"/>
        </pc:sldMkLst>
        <pc:spChg chg="add del">
          <ac:chgData name="심 상희" userId="79ba9b07f362aa92" providerId="LiveId" clId="{861EEAA3-031D-40A2-8BD7-80E2B9C65E82}" dt="2022-05-05T15:24:55.427" v="2157"/>
          <ac:spMkLst>
            <pc:docMk/>
            <pc:sldMk cId="3330674775" sldId="282"/>
            <ac:spMk id="137" creationId="{69D47016-023F-44BD-981C-50E7A10A6609}"/>
          </ac:spMkLst>
        </pc:spChg>
        <pc:spChg chg="add del">
          <ac:chgData name="심 상희" userId="79ba9b07f362aa92" providerId="LiveId" clId="{861EEAA3-031D-40A2-8BD7-80E2B9C65E82}" dt="2022-05-05T15:24:55.427" v="2157"/>
          <ac:spMkLst>
            <pc:docMk/>
            <pc:sldMk cId="3330674775" sldId="282"/>
            <ac:spMk id="139" creationId="{6D8B37B0-0682-433E-BC8D-498C04ABD9A7}"/>
          </ac:spMkLst>
        </pc:spChg>
      </pc:sldChg>
      <pc:sldChg chg="add del">
        <pc:chgData name="심 상희" userId="79ba9b07f362aa92" providerId="LiveId" clId="{861EEAA3-031D-40A2-8BD7-80E2B9C65E82}" dt="2022-05-05T15:24:53.410" v="2155"/>
        <pc:sldMkLst>
          <pc:docMk/>
          <pc:sldMk cId="2367681514" sldId="283"/>
        </pc:sldMkLst>
      </pc:sldChg>
      <pc:sldChg chg="addSp delSp modSp new add del mod setBg">
        <pc:chgData name="심 상희" userId="79ba9b07f362aa92" providerId="LiveId" clId="{861EEAA3-031D-40A2-8BD7-80E2B9C65E82}" dt="2022-05-05T15:44:15.639" v="2756" actId="1076"/>
        <pc:sldMkLst>
          <pc:docMk/>
          <pc:sldMk cId="3015060866" sldId="283"/>
        </pc:sldMkLst>
        <pc:spChg chg="mod ord">
          <ac:chgData name="심 상희" userId="79ba9b07f362aa92" providerId="LiveId" clId="{861EEAA3-031D-40A2-8BD7-80E2B9C65E82}" dt="2022-05-05T15:43:56.934" v="2747"/>
          <ac:spMkLst>
            <pc:docMk/>
            <pc:sldMk cId="3015060866" sldId="283"/>
            <ac:spMk id="2" creationId="{58C36BAB-F240-A03A-0B04-02ACFCA0C938}"/>
          </ac:spMkLst>
        </pc:spChg>
        <pc:spChg chg="del">
          <ac:chgData name="심 상희" userId="79ba9b07f362aa92" providerId="LiveId" clId="{861EEAA3-031D-40A2-8BD7-80E2B9C65E82}" dt="2022-05-05T15:13:39.847" v="2142"/>
          <ac:spMkLst>
            <pc:docMk/>
            <pc:sldMk cId="3015060866" sldId="283"/>
            <ac:spMk id="3" creationId="{0DC46BCE-F17C-DD5B-43E7-E09DF665250D}"/>
          </ac:spMkLst>
        </pc:spChg>
        <pc:spChg chg="add del">
          <ac:chgData name="심 상희" userId="79ba9b07f362aa92" providerId="LiveId" clId="{861EEAA3-031D-40A2-8BD7-80E2B9C65E82}" dt="2022-05-05T15:43:48.769" v="2716" actId="26606"/>
          <ac:spMkLst>
            <pc:docMk/>
            <pc:sldMk cId="3015060866" sldId="283"/>
            <ac:spMk id="79" creationId="{33E72FA3-BD00-444A-AD9B-E6C3D069CDE3}"/>
          </ac:spMkLst>
        </pc:spChg>
        <pc:spChg chg="add">
          <ac:chgData name="심 상희" userId="79ba9b07f362aa92" providerId="LiveId" clId="{861EEAA3-031D-40A2-8BD7-80E2B9C65E82}" dt="2022-05-05T15:43:48.769" v="2716" actId="26606"/>
          <ac:spMkLst>
            <pc:docMk/>
            <pc:sldMk cId="3015060866" sldId="283"/>
            <ac:spMk id="143" creationId="{A5A17FC0-D416-4C8B-A9E6-5924D352B986}"/>
          </ac:spMkLst>
        </pc:spChg>
        <pc:picChg chg="add mod ord">
          <ac:chgData name="심 상희" userId="79ba9b07f362aa92" providerId="LiveId" clId="{861EEAA3-031D-40A2-8BD7-80E2B9C65E82}" dt="2022-05-05T15:44:15.639" v="2756" actId="1076"/>
          <ac:picMkLst>
            <pc:docMk/>
            <pc:sldMk cId="3015060866" sldId="283"/>
            <ac:picMk id="4" creationId="{993721F2-F180-84EC-B3B9-6FF4C19618E6}"/>
          </ac:picMkLst>
        </pc:picChg>
        <pc:picChg chg="add mod ord">
          <ac:chgData name="심 상희" userId="79ba9b07f362aa92" providerId="LiveId" clId="{861EEAA3-031D-40A2-8BD7-80E2B9C65E82}" dt="2022-05-05T15:43:48.769" v="2716" actId="26606"/>
          <ac:picMkLst>
            <pc:docMk/>
            <pc:sldMk cId="3015060866" sldId="283"/>
            <ac:picMk id="4098" creationId="{9BA1E17D-27F7-8648-4568-1E7945AA8B8E}"/>
          </ac:picMkLst>
        </pc:picChg>
        <pc:picChg chg="add mod ord">
          <ac:chgData name="심 상희" userId="79ba9b07f362aa92" providerId="LiveId" clId="{861EEAA3-031D-40A2-8BD7-80E2B9C65E82}" dt="2022-05-05T15:43:48.769" v="2716" actId="26606"/>
          <ac:picMkLst>
            <pc:docMk/>
            <pc:sldMk cId="3015060866" sldId="283"/>
            <ac:picMk id="4100" creationId="{20D8BF5B-33A8-C6AA-1A3F-5FDAE2EC4F85}"/>
          </ac:picMkLst>
        </pc:picChg>
        <pc:picChg chg="add mod ord">
          <ac:chgData name="심 상희" userId="79ba9b07f362aa92" providerId="LiveId" clId="{861EEAA3-031D-40A2-8BD7-80E2B9C65E82}" dt="2022-05-05T15:43:48.769" v="2716" actId="26606"/>
          <ac:picMkLst>
            <pc:docMk/>
            <pc:sldMk cId="3015060866" sldId="283"/>
            <ac:picMk id="4102" creationId="{C24303C0-7BF9-A865-82B5-753A6BD0E066}"/>
          </ac:picMkLst>
        </pc:picChg>
        <pc:picChg chg="add mod">
          <ac:chgData name="심 상희" userId="79ba9b07f362aa92" providerId="LiveId" clId="{861EEAA3-031D-40A2-8BD7-80E2B9C65E82}" dt="2022-05-05T15:43:48.769" v="2716" actId="26606"/>
          <ac:picMkLst>
            <pc:docMk/>
            <pc:sldMk cId="3015060866" sldId="283"/>
            <ac:picMk id="4104" creationId="{8EDF18A2-043A-BE77-5B08-418FAD13533B}"/>
          </ac:picMkLst>
        </pc:picChg>
        <pc:picChg chg="add mod">
          <ac:chgData name="심 상희" userId="79ba9b07f362aa92" providerId="LiveId" clId="{861EEAA3-031D-40A2-8BD7-80E2B9C65E82}" dt="2022-05-05T15:43:48.769" v="2716" actId="26606"/>
          <ac:picMkLst>
            <pc:docMk/>
            <pc:sldMk cId="3015060866" sldId="283"/>
            <ac:picMk id="4106" creationId="{0853DBFC-A00B-98A1-0FE1-D6F063F103DE}"/>
          </ac:picMkLst>
        </pc:picChg>
        <pc:cxnChg chg="add">
          <ac:chgData name="심 상희" userId="79ba9b07f362aa92" providerId="LiveId" clId="{861EEAA3-031D-40A2-8BD7-80E2B9C65E82}" dt="2022-05-05T15:43:48.769" v="2716" actId="26606"/>
          <ac:cxnSpMkLst>
            <pc:docMk/>
            <pc:sldMk cId="3015060866" sldId="283"/>
            <ac:cxnSpMk id="145" creationId="{982DC870-E8E5-4050-B10C-CC24FC67E50A}"/>
          </ac:cxnSpMkLst>
        </pc:cxnChg>
        <pc:cxnChg chg="add">
          <ac:chgData name="심 상희" userId="79ba9b07f362aa92" providerId="LiveId" clId="{861EEAA3-031D-40A2-8BD7-80E2B9C65E82}" dt="2022-05-05T15:43:48.769" v="2716" actId="26606"/>
          <ac:cxnSpMkLst>
            <pc:docMk/>
            <pc:sldMk cId="3015060866" sldId="283"/>
            <ac:cxnSpMk id="147" creationId="{FF76A74F-C283-4DED-BD4D-086753B7CB00}"/>
          </ac:cxnSpMkLst>
        </pc:cxnChg>
        <pc:cxnChg chg="add">
          <ac:chgData name="심 상희" userId="79ba9b07f362aa92" providerId="LiveId" clId="{861EEAA3-031D-40A2-8BD7-80E2B9C65E82}" dt="2022-05-05T15:43:48.769" v="2716" actId="26606"/>
          <ac:cxnSpMkLst>
            <pc:docMk/>
            <pc:sldMk cId="3015060866" sldId="283"/>
            <ac:cxnSpMk id="149" creationId="{3B2791FB-B2F7-4BBE-B8D8-74C37FF9E85C}"/>
          </ac:cxnSpMkLst>
        </pc:cxnChg>
        <pc:cxnChg chg="add">
          <ac:chgData name="심 상희" userId="79ba9b07f362aa92" providerId="LiveId" clId="{861EEAA3-031D-40A2-8BD7-80E2B9C65E82}" dt="2022-05-05T15:43:48.769" v="2716" actId="26606"/>
          <ac:cxnSpMkLst>
            <pc:docMk/>
            <pc:sldMk cId="3015060866" sldId="283"/>
            <ac:cxnSpMk id="151" creationId="{9891B5DE-6811-4844-BB18-472A3F360EE5}"/>
          </ac:cxnSpMkLst>
        </pc:cxnChg>
        <pc:cxnChg chg="add">
          <ac:chgData name="심 상희" userId="79ba9b07f362aa92" providerId="LiveId" clId="{861EEAA3-031D-40A2-8BD7-80E2B9C65E82}" dt="2022-05-05T15:43:48.769" v="2716" actId="26606"/>
          <ac:cxnSpMkLst>
            <pc:docMk/>
            <pc:sldMk cId="3015060866" sldId="283"/>
            <ac:cxnSpMk id="153" creationId="{77A9CA3A-7216-41E0-B3CD-058077FD396D}"/>
          </ac:cxnSpMkLst>
        </pc:cxnChg>
      </pc:sldChg>
      <pc:sldChg chg="addSp delSp modSp new mod setBg addAnim delAnim">
        <pc:chgData name="심 상희" userId="79ba9b07f362aa92" providerId="LiveId" clId="{861EEAA3-031D-40A2-8BD7-80E2B9C65E82}" dt="2022-05-05T15:33:24.798" v="2617" actId="26606"/>
        <pc:sldMkLst>
          <pc:docMk/>
          <pc:sldMk cId="1549252389" sldId="284"/>
        </pc:sldMkLst>
        <pc:spChg chg="mod ord">
          <ac:chgData name="심 상희" userId="79ba9b07f362aa92" providerId="LiveId" clId="{861EEAA3-031D-40A2-8BD7-80E2B9C65E82}" dt="2022-05-05T15:33:24.798" v="2617" actId="26606"/>
          <ac:spMkLst>
            <pc:docMk/>
            <pc:sldMk cId="1549252389" sldId="284"/>
            <ac:spMk id="2" creationId="{BD6292F5-D75E-B796-AEF8-7FD8BBAFFD88}"/>
          </ac:spMkLst>
        </pc:spChg>
        <pc:spChg chg="del">
          <ac:chgData name="심 상희" userId="79ba9b07f362aa92" providerId="LiveId" clId="{861EEAA3-031D-40A2-8BD7-80E2B9C65E82}" dt="2022-05-05T15:27:25.733" v="2162"/>
          <ac:spMkLst>
            <pc:docMk/>
            <pc:sldMk cId="1549252389" sldId="284"/>
            <ac:spMk id="3" creationId="{A7763A8A-7349-D4BE-775B-DB5358FB4860}"/>
          </ac:spMkLst>
        </pc:spChg>
        <pc:spChg chg="add del">
          <ac:chgData name="심 상희" userId="79ba9b07f362aa92" providerId="LiveId" clId="{861EEAA3-031D-40A2-8BD7-80E2B9C65E82}" dt="2022-05-05T15:28:23.936" v="2173" actId="26606"/>
          <ac:spMkLst>
            <pc:docMk/>
            <pc:sldMk cId="1549252389" sldId="284"/>
            <ac:spMk id="73" creationId="{0AA75791-ABD6-45E2-B58A-77112BD0F85A}"/>
          </ac:spMkLst>
        </pc:spChg>
        <pc:spChg chg="add del">
          <ac:chgData name="심 상희" userId="79ba9b07f362aa92" providerId="LiveId" clId="{861EEAA3-031D-40A2-8BD7-80E2B9C65E82}" dt="2022-05-05T15:33:24.798" v="2617" actId="26606"/>
          <ac:spMkLst>
            <pc:docMk/>
            <pc:sldMk cId="1549252389" sldId="284"/>
            <ac:spMk id="79" creationId="{10127CDE-2B99-47A8-BB3C-7D17519105E0}"/>
          </ac:spMkLst>
        </pc:spChg>
        <pc:spChg chg="add del">
          <ac:chgData name="심 상희" userId="79ba9b07f362aa92" providerId="LiveId" clId="{861EEAA3-031D-40A2-8BD7-80E2B9C65E82}" dt="2022-05-05T15:33:24.798" v="2617" actId="26606"/>
          <ac:spMkLst>
            <pc:docMk/>
            <pc:sldMk cId="1549252389" sldId="284"/>
            <ac:spMk id="141" creationId="{B497CCB5-5FC2-473C-AFCC-2430CEF1DF71}"/>
          </ac:spMkLst>
        </pc:spChg>
        <pc:spChg chg="add del">
          <ac:chgData name="심 상희" userId="79ba9b07f362aa92" providerId="LiveId" clId="{861EEAA3-031D-40A2-8BD7-80E2B9C65E82}" dt="2022-05-05T15:33:24.798" v="2617" actId="26606"/>
          <ac:spMkLst>
            <pc:docMk/>
            <pc:sldMk cId="1549252389" sldId="284"/>
            <ac:spMk id="143" creationId="{599C8C75-BFDF-44E7-A028-EEB5EDD58817}"/>
          </ac:spMkLst>
        </pc:spChg>
        <pc:spChg chg="add del">
          <ac:chgData name="심 상희" userId="79ba9b07f362aa92" providerId="LiveId" clId="{861EEAA3-031D-40A2-8BD7-80E2B9C65E82}" dt="2022-05-05T15:33:24.798" v="2617" actId="26606"/>
          <ac:spMkLst>
            <pc:docMk/>
            <pc:sldMk cId="1549252389" sldId="284"/>
            <ac:spMk id="3076" creationId="{0550F5B9-399F-4FAD-AE6C-ED65F9A43A74}"/>
          </ac:spMkLst>
        </pc:spChg>
        <pc:spChg chg="add del">
          <ac:chgData name="심 상희" userId="79ba9b07f362aa92" providerId="LiveId" clId="{861EEAA3-031D-40A2-8BD7-80E2B9C65E82}" dt="2022-05-05T15:33:24.798" v="2617" actId="26606"/>
          <ac:spMkLst>
            <pc:docMk/>
            <pc:sldMk cId="1549252389" sldId="284"/>
            <ac:spMk id="3077" creationId="{C062E60F-5CD4-4268-8359-8076634680E5}"/>
          </ac:spMkLst>
        </pc:spChg>
        <pc:spChg chg="add del">
          <ac:chgData name="심 상희" userId="79ba9b07f362aa92" providerId="LiveId" clId="{861EEAA3-031D-40A2-8BD7-80E2B9C65E82}" dt="2022-05-05T15:28:23.936" v="2173" actId="26606"/>
          <ac:spMkLst>
            <pc:docMk/>
            <pc:sldMk cId="1549252389" sldId="284"/>
            <ac:spMk id="3078" creationId="{2D8E5420-75D6-198F-0C46-A1FB608A33C3}"/>
          </ac:spMkLst>
        </pc:spChg>
        <pc:spChg chg="add del">
          <ac:chgData name="심 상희" userId="79ba9b07f362aa92" providerId="LiveId" clId="{861EEAA3-031D-40A2-8BD7-80E2B9C65E82}" dt="2022-05-05T15:33:24.798" v="2617" actId="26606"/>
          <ac:spMkLst>
            <pc:docMk/>
            <pc:sldMk cId="1549252389" sldId="284"/>
            <ac:spMk id="3079" creationId="{BB341EC3-1810-4D33-BA3F-E2D0AA0ECFB6}"/>
          </ac:spMkLst>
        </pc:spChg>
        <pc:spChg chg="add mod ord">
          <ac:chgData name="심 상희" userId="79ba9b07f362aa92" providerId="LiveId" clId="{861EEAA3-031D-40A2-8BD7-80E2B9C65E82}" dt="2022-05-05T15:33:24.798" v="2617" actId="26606"/>
          <ac:spMkLst>
            <pc:docMk/>
            <pc:sldMk cId="1549252389" sldId="284"/>
            <ac:spMk id="3080" creationId="{C39ACF26-986C-B407-E81B-84FD1E1C886A}"/>
          </ac:spMkLst>
        </pc:spChg>
        <pc:grpChg chg="add del">
          <ac:chgData name="심 상희" userId="79ba9b07f362aa92" providerId="LiveId" clId="{861EEAA3-031D-40A2-8BD7-80E2B9C65E82}" dt="2022-05-05T15:28:23.936" v="2173" actId="26606"/>
          <ac:grpSpMkLst>
            <pc:docMk/>
            <pc:sldMk cId="1549252389" sldId="284"/>
            <ac:grpSpMk id="75" creationId="{D2A542E6-1924-4FE2-89D1-3CB19468C1F6}"/>
          </ac:grpSpMkLst>
        </pc:grpChg>
        <pc:picChg chg="add mod ord">
          <ac:chgData name="심 상희" userId="79ba9b07f362aa92" providerId="LiveId" clId="{861EEAA3-031D-40A2-8BD7-80E2B9C65E82}" dt="2022-05-05T15:33:24.798" v="2617" actId="26606"/>
          <ac:picMkLst>
            <pc:docMk/>
            <pc:sldMk cId="1549252389" sldId="284"/>
            <ac:picMk id="4" creationId="{4B59C1C6-3FB6-2199-39CC-69142197183C}"/>
          </ac:picMkLst>
        </pc:picChg>
        <pc:picChg chg="add mod ord">
          <ac:chgData name="심 상희" userId="79ba9b07f362aa92" providerId="LiveId" clId="{861EEAA3-031D-40A2-8BD7-80E2B9C65E82}" dt="2022-05-05T15:33:24.798" v="2617" actId="26606"/>
          <ac:picMkLst>
            <pc:docMk/>
            <pc:sldMk cId="1549252389" sldId="284"/>
            <ac:picMk id="5" creationId="{F113FAEB-3638-DAAC-8E63-2D74C6651CA6}"/>
          </ac:picMkLst>
        </pc:picChg>
        <pc:picChg chg="add mod">
          <ac:chgData name="심 상희" userId="79ba9b07f362aa92" providerId="LiveId" clId="{861EEAA3-031D-40A2-8BD7-80E2B9C65E82}" dt="2022-05-05T15:33:24.798" v="2617" actId="26606"/>
          <ac:picMkLst>
            <pc:docMk/>
            <pc:sldMk cId="1549252389" sldId="284"/>
            <ac:picMk id="6" creationId="{659BF4E2-6FCD-D687-1452-ECFFEBF76646}"/>
          </ac:picMkLst>
        </pc:picChg>
        <pc:picChg chg="add mod ord">
          <ac:chgData name="심 상희" userId="79ba9b07f362aa92" providerId="LiveId" clId="{861EEAA3-031D-40A2-8BD7-80E2B9C65E82}" dt="2022-05-05T15:33:24.798" v="2617" actId="26606"/>
          <ac:picMkLst>
            <pc:docMk/>
            <pc:sldMk cId="1549252389" sldId="284"/>
            <ac:picMk id="3074" creationId="{CB7F7A9B-3BCD-051C-D29C-0CA37311EF90}"/>
          </ac:picMkLst>
        </pc:picChg>
      </pc:sldChg>
      <pc:sldChg chg="new del">
        <pc:chgData name="심 상희" userId="79ba9b07f362aa92" providerId="LiveId" clId="{861EEAA3-031D-40A2-8BD7-80E2B9C65E82}" dt="2022-05-05T15:55:46.308" v="3076" actId="47"/>
        <pc:sldMkLst>
          <pc:docMk/>
          <pc:sldMk cId="100254997" sldId="285"/>
        </pc:sldMkLst>
      </pc:sldChg>
      <pc:sldChg chg="addSp delSp modSp add mod setBg addAnim delAnim setClrOvrMap delDesignElem">
        <pc:chgData name="심 상희" userId="79ba9b07f362aa92" providerId="LiveId" clId="{861EEAA3-031D-40A2-8BD7-80E2B9C65E82}" dt="2022-05-05T15:55:19.681" v="3075" actId="26606"/>
        <pc:sldMkLst>
          <pc:docMk/>
          <pc:sldMk cId="92840692" sldId="286"/>
        </pc:sldMkLst>
        <pc:spChg chg="mod">
          <ac:chgData name="심 상희" userId="79ba9b07f362aa92" providerId="LiveId" clId="{861EEAA3-031D-40A2-8BD7-80E2B9C65E82}" dt="2022-05-05T15:55:19.681" v="3075" actId="26606"/>
          <ac:spMkLst>
            <pc:docMk/>
            <pc:sldMk cId="92840692" sldId="286"/>
            <ac:spMk id="2" creationId="{8E7CA802-6D2E-FABF-615D-BF071F797310}"/>
          </ac:spMkLst>
        </pc:spChg>
        <pc:spChg chg="add del">
          <ac:chgData name="심 상희" userId="79ba9b07f362aa92" providerId="LiveId" clId="{861EEAA3-031D-40A2-8BD7-80E2B9C65E82}" dt="2022-05-05T15:55:19.681" v="3075" actId="26606"/>
          <ac:spMkLst>
            <pc:docMk/>
            <pc:sldMk cId="92840692" sldId="286"/>
            <ac:spMk id="83" creationId="{04812C46-200A-4DEB-A05E-3ED6C68C2387}"/>
          </ac:spMkLst>
        </pc:spChg>
        <pc:spChg chg="add del">
          <ac:chgData name="심 상희" userId="79ba9b07f362aa92" providerId="LiveId" clId="{861EEAA3-031D-40A2-8BD7-80E2B9C65E82}" dt="2022-05-05T15:55:19.681" v="3075" actId="26606"/>
          <ac:spMkLst>
            <pc:docMk/>
            <pc:sldMk cId="92840692" sldId="286"/>
            <ac:spMk id="85" creationId="{D1EA859B-E555-4109-94F3-6700E046E008}"/>
          </ac:spMkLst>
        </pc:spChg>
        <pc:spChg chg="add del">
          <ac:chgData name="심 상희" userId="79ba9b07f362aa92" providerId="LiveId" clId="{861EEAA3-031D-40A2-8BD7-80E2B9C65E82}" dt="2022-05-05T15:55:07.264" v="3047" actId="26606"/>
          <ac:spMkLst>
            <pc:docMk/>
            <pc:sldMk cId="92840692" sldId="286"/>
            <ac:spMk id="147" creationId="{657F69E0-C4B0-4BEC-A689-4F8D877F05D4}"/>
          </ac:spMkLst>
        </pc:spChg>
        <pc:spChg chg="add del">
          <ac:chgData name="심 상희" userId="79ba9b07f362aa92" providerId="LiveId" clId="{861EEAA3-031D-40A2-8BD7-80E2B9C65E82}" dt="2022-05-05T15:55:07.264" v="3047" actId="26606"/>
          <ac:spMkLst>
            <pc:docMk/>
            <pc:sldMk cId="92840692" sldId="286"/>
            <ac:spMk id="149" creationId="{9F6380B4-6A1C-481E-8408-B4E6C75B9B81}"/>
          </ac:spMkLst>
        </pc:spChg>
        <pc:spChg chg="del">
          <ac:chgData name="심 상희" userId="79ba9b07f362aa92" providerId="LiveId" clId="{861EEAA3-031D-40A2-8BD7-80E2B9C65E82}" dt="2022-05-05T15:54:15.450" v="2933"/>
          <ac:spMkLst>
            <pc:docMk/>
            <pc:sldMk cId="92840692" sldId="286"/>
            <ac:spMk id="5132" creationId="{04812C46-200A-4DEB-A05E-3ED6C68C2387}"/>
          </ac:spMkLst>
        </pc:spChg>
        <pc:spChg chg="del">
          <ac:chgData name="심 상희" userId="79ba9b07f362aa92" providerId="LiveId" clId="{861EEAA3-031D-40A2-8BD7-80E2B9C65E82}" dt="2022-05-05T15:54:15.450" v="2933"/>
          <ac:spMkLst>
            <pc:docMk/>
            <pc:sldMk cId="92840692" sldId="286"/>
            <ac:spMk id="5133" creationId="{D1EA859B-E555-4109-94F3-6700E046E008}"/>
          </ac:spMkLst>
        </pc:spChg>
        <pc:spChg chg="mod">
          <ac:chgData name="심 상희" userId="79ba9b07f362aa92" providerId="LiveId" clId="{861EEAA3-031D-40A2-8BD7-80E2B9C65E82}" dt="2022-05-05T15:55:19.681" v="3075" actId="26606"/>
          <ac:spMkLst>
            <pc:docMk/>
            <pc:sldMk cId="92840692" sldId="286"/>
            <ac:spMk id="5134" creationId="{635F3279-5FD3-8B8B-C2AD-F1627E621F70}"/>
          </ac:spMkLst>
        </pc:spChg>
        <pc:spChg chg="add del">
          <ac:chgData name="심 상희" userId="79ba9b07f362aa92" providerId="LiveId" clId="{861EEAA3-031D-40A2-8BD7-80E2B9C65E82}" dt="2022-05-05T15:55:09.745" v="3049" actId="26606"/>
          <ac:spMkLst>
            <pc:docMk/>
            <pc:sldMk cId="92840692" sldId="286"/>
            <ac:spMk id="5136" creationId="{04812C46-200A-4DEB-A05E-3ED6C68C2387}"/>
          </ac:spMkLst>
        </pc:spChg>
        <pc:spChg chg="add del">
          <ac:chgData name="심 상희" userId="79ba9b07f362aa92" providerId="LiveId" clId="{861EEAA3-031D-40A2-8BD7-80E2B9C65E82}" dt="2022-05-05T15:55:09.745" v="3049" actId="26606"/>
          <ac:spMkLst>
            <pc:docMk/>
            <pc:sldMk cId="92840692" sldId="286"/>
            <ac:spMk id="5137" creationId="{D1EA859B-E555-4109-94F3-6700E046E008}"/>
          </ac:spMkLst>
        </pc:spChg>
        <pc:spChg chg="add del">
          <ac:chgData name="심 상희" userId="79ba9b07f362aa92" providerId="LiveId" clId="{861EEAA3-031D-40A2-8BD7-80E2B9C65E82}" dt="2022-05-05T15:55:10.130" v="3052" actId="26606"/>
          <ac:spMkLst>
            <pc:docMk/>
            <pc:sldMk cId="92840692" sldId="286"/>
            <ac:spMk id="5139" creationId="{04812C46-200A-4DEB-A05E-3ED6C68C2387}"/>
          </ac:spMkLst>
        </pc:spChg>
        <pc:spChg chg="add del">
          <ac:chgData name="심 상희" userId="79ba9b07f362aa92" providerId="LiveId" clId="{861EEAA3-031D-40A2-8BD7-80E2B9C65E82}" dt="2022-05-05T15:55:10.130" v="3052" actId="26606"/>
          <ac:spMkLst>
            <pc:docMk/>
            <pc:sldMk cId="92840692" sldId="286"/>
            <ac:spMk id="5140" creationId="{D1EA859B-E555-4109-94F3-6700E046E008}"/>
          </ac:spMkLst>
        </pc:spChg>
        <pc:spChg chg="add del">
          <ac:chgData name="심 상희" userId="79ba9b07f362aa92" providerId="LiveId" clId="{861EEAA3-031D-40A2-8BD7-80E2B9C65E82}" dt="2022-05-05T15:55:12.299" v="3055" actId="26606"/>
          <ac:spMkLst>
            <pc:docMk/>
            <pc:sldMk cId="92840692" sldId="286"/>
            <ac:spMk id="5142" creationId="{9B7AD9F6-8CE7-4299-8FC6-328F4DCD3FF9}"/>
          </ac:spMkLst>
        </pc:spChg>
        <pc:spChg chg="add del">
          <ac:chgData name="심 상희" userId="79ba9b07f362aa92" providerId="LiveId" clId="{861EEAA3-031D-40A2-8BD7-80E2B9C65E82}" dt="2022-05-05T15:55:12.299" v="3055" actId="26606"/>
          <ac:spMkLst>
            <pc:docMk/>
            <pc:sldMk cId="92840692" sldId="286"/>
            <ac:spMk id="5143" creationId="{F49775AF-8896-43EE-92C6-83497D6DC56F}"/>
          </ac:spMkLst>
        </pc:spChg>
        <pc:spChg chg="add del">
          <ac:chgData name="심 상희" userId="79ba9b07f362aa92" providerId="LiveId" clId="{861EEAA3-031D-40A2-8BD7-80E2B9C65E82}" dt="2022-05-05T15:55:12.976" v="3057" actId="26606"/>
          <ac:spMkLst>
            <pc:docMk/>
            <pc:sldMk cId="92840692" sldId="286"/>
            <ac:spMk id="5145" creationId="{665DBBEF-238B-476B-96AB-8AAC3224ECEA}"/>
          </ac:spMkLst>
        </pc:spChg>
        <pc:spChg chg="add del">
          <ac:chgData name="심 상희" userId="79ba9b07f362aa92" providerId="LiveId" clId="{861EEAA3-031D-40A2-8BD7-80E2B9C65E82}" dt="2022-05-05T15:55:12.976" v="3057" actId="26606"/>
          <ac:spMkLst>
            <pc:docMk/>
            <pc:sldMk cId="92840692" sldId="286"/>
            <ac:spMk id="5146" creationId="{3FCFB1DE-0B7E-48CC-BA90-B2AB0889F9D6}"/>
          </ac:spMkLst>
        </pc:spChg>
        <pc:spChg chg="add del">
          <ac:chgData name="심 상희" userId="79ba9b07f362aa92" providerId="LiveId" clId="{861EEAA3-031D-40A2-8BD7-80E2B9C65E82}" dt="2022-05-05T15:55:13.657" v="3059" actId="26606"/>
          <ac:spMkLst>
            <pc:docMk/>
            <pc:sldMk cId="92840692" sldId="286"/>
            <ac:spMk id="5148" creationId="{C0A1ED06-4733-4020-9C60-81D4D801408D}"/>
          </ac:spMkLst>
        </pc:spChg>
        <pc:spChg chg="add del">
          <ac:chgData name="심 상희" userId="79ba9b07f362aa92" providerId="LiveId" clId="{861EEAA3-031D-40A2-8BD7-80E2B9C65E82}" dt="2022-05-05T15:55:13.657" v="3059" actId="26606"/>
          <ac:spMkLst>
            <pc:docMk/>
            <pc:sldMk cId="92840692" sldId="286"/>
            <ac:spMk id="5149" creationId="{B0CA3509-3AF9-45FE-93ED-57BB5D5E8E07}"/>
          </ac:spMkLst>
        </pc:spChg>
        <pc:spChg chg="add del">
          <ac:chgData name="심 상희" userId="79ba9b07f362aa92" providerId="LiveId" clId="{861EEAA3-031D-40A2-8BD7-80E2B9C65E82}" dt="2022-05-05T15:55:14.476" v="3061" actId="26606"/>
          <ac:spMkLst>
            <pc:docMk/>
            <pc:sldMk cId="92840692" sldId="286"/>
            <ac:spMk id="5151" creationId="{C475749F-F487-4EFB-ABC7-C1359590EB76}"/>
          </ac:spMkLst>
        </pc:spChg>
        <pc:spChg chg="add del">
          <ac:chgData name="심 상희" userId="79ba9b07f362aa92" providerId="LiveId" clId="{861EEAA3-031D-40A2-8BD7-80E2B9C65E82}" dt="2022-05-05T15:55:15.440" v="3063" actId="26606"/>
          <ac:spMkLst>
            <pc:docMk/>
            <pc:sldMk cId="92840692" sldId="286"/>
            <ac:spMk id="5153" creationId="{04812C46-200A-4DEB-A05E-3ED6C68C2387}"/>
          </ac:spMkLst>
        </pc:spChg>
        <pc:spChg chg="add del">
          <ac:chgData name="심 상희" userId="79ba9b07f362aa92" providerId="LiveId" clId="{861EEAA3-031D-40A2-8BD7-80E2B9C65E82}" dt="2022-05-05T15:55:15.440" v="3063" actId="26606"/>
          <ac:spMkLst>
            <pc:docMk/>
            <pc:sldMk cId="92840692" sldId="286"/>
            <ac:spMk id="5154" creationId="{D1EA859B-E555-4109-94F3-6700E046E008}"/>
          </ac:spMkLst>
        </pc:spChg>
        <pc:spChg chg="add del">
          <ac:chgData name="심 상희" userId="79ba9b07f362aa92" providerId="LiveId" clId="{861EEAA3-031D-40A2-8BD7-80E2B9C65E82}" dt="2022-05-05T15:55:15.804" v="3065" actId="26606"/>
          <ac:spMkLst>
            <pc:docMk/>
            <pc:sldMk cId="92840692" sldId="286"/>
            <ac:spMk id="5156" creationId="{8537B233-9CDD-4A90-AABB-A8963DEE4FBC}"/>
          </ac:spMkLst>
        </pc:spChg>
        <pc:spChg chg="add del">
          <ac:chgData name="심 상희" userId="79ba9b07f362aa92" providerId="LiveId" clId="{861EEAA3-031D-40A2-8BD7-80E2B9C65E82}" dt="2022-05-05T15:55:16.625" v="3067" actId="26606"/>
          <ac:spMkLst>
            <pc:docMk/>
            <pc:sldMk cId="92840692" sldId="286"/>
            <ac:spMk id="5159" creationId="{C0A1ED06-4733-4020-9C60-81D4D801408D}"/>
          </ac:spMkLst>
        </pc:spChg>
        <pc:spChg chg="add del">
          <ac:chgData name="심 상희" userId="79ba9b07f362aa92" providerId="LiveId" clId="{861EEAA3-031D-40A2-8BD7-80E2B9C65E82}" dt="2022-05-05T15:55:16.625" v="3067" actId="26606"/>
          <ac:spMkLst>
            <pc:docMk/>
            <pc:sldMk cId="92840692" sldId="286"/>
            <ac:spMk id="5160" creationId="{B0CA3509-3AF9-45FE-93ED-57BB5D5E8E07}"/>
          </ac:spMkLst>
        </pc:spChg>
        <pc:spChg chg="add del">
          <ac:chgData name="심 상희" userId="79ba9b07f362aa92" providerId="LiveId" clId="{861EEAA3-031D-40A2-8BD7-80E2B9C65E82}" dt="2022-05-05T15:55:17.730" v="3069" actId="26606"/>
          <ac:spMkLst>
            <pc:docMk/>
            <pc:sldMk cId="92840692" sldId="286"/>
            <ac:spMk id="5162" creationId="{657F69E0-C4B0-4BEC-A689-4F8D877F05D4}"/>
          </ac:spMkLst>
        </pc:spChg>
        <pc:spChg chg="add del">
          <ac:chgData name="심 상희" userId="79ba9b07f362aa92" providerId="LiveId" clId="{861EEAA3-031D-40A2-8BD7-80E2B9C65E82}" dt="2022-05-05T15:55:17.730" v="3069" actId="26606"/>
          <ac:spMkLst>
            <pc:docMk/>
            <pc:sldMk cId="92840692" sldId="286"/>
            <ac:spMk id="5163" creationId="{9F6380B4-6A1C-481E-8408-B4E6C75B9B81}"/>
          </ac:spMkLst>
        </pc:spChg>
        <pc:spChg chg="add del">
          <ac:chgData name="심 상희" userId="79ba9b07f362aa92" providerId="LiveId" clId="{861EEAA3-031D-40A2-8BD7-80E2B9C65E82}" dt="2022-05-05T15:55:18.893" v="3072" actId="26606"/>
          <ac:spMkLst>
            <pc:docMk/>
            <pc:sldMk cId="92840692" sldId="286"/>
            <ac:spMk id="5165" creationId="{04812C46-200A-4DEB-A05E-3ED6C68C2387}"/>
          </ac:spMkLst>
        </pc:spChg>
        <pc:spChg chg="add del">
          <ac:chgData name="심 상희" userId="79ba9b07f362aa92" providerId="LiveId" clId="{861EEAA3-031D-40A2-8BD7-80E2B9C65E82}" dt="2022-05-05T15:55:18.893" v="3072" actId="26606"/>
          <ac:spMkLst>
            <pc:docMk/>
            <pc:sldMk cId="92840692" sldId="286"/>
            <ac:spMk id="5166" creationId="{D1EA859B-E555-4109-94F3-6700E046E008}"/>
          </ac:spMkLst>
        </pc:spChg>
        <pc:spChg chg="add del">
          <ac:chgData name="심 상희" userId="79ba9b07f362aa92" providerId="LiveId" clId="{861EEAA3-031D-40A2-8BD7-80E2B9C65E82}" dt="2022-05-05T15:55:19.668" v="3074" actId="26606"/>
          <ac:spMkLst>
            <pc:docMk/>
            <pc:sldMk cId="92840692" sldId="286"/>
            <ac:spMk id="5168" creationId="{04812C46-200A-4DEB-A05E-3ED6C68C2387}"/>
          </ac:spMkLst>
        </pc:spChg>
        <pc:spChg chg="add del">
          <ac:chgData name="심 상희" userId="79ba9b07f362aa92" providerId="LiveId" clId="{861EEAA3-031D-40A2-8BD7-80E2B9C65E82}" dt="2022-05-05T15:55:19.668" v="3074" actId="26606"/>
          <ac:spMkLst>
            <pc:docMk/>
            <pc:sldMk cId="92840692" sldId="286"/>
            <ac:spMk id="5169" creationId="{D1EA859B-E555-4109-94F3-6700E046E008}"/>
          </ac:spMkLst>
        </pc:spChg>
        <pc:spChg chg="add">
          <ac:chgData name="심 상희" userId="79ba9b07f362aa92" providerId="LiveId" clId="{861EEAA3-031D-40A2-8BD7-80E2B9C65E82}" dt="2022-05-05T15:55:19.681" v="3075" actId="26606"/>
          <ac:spMkLst>
            <pc:docMk/>
            <pc:sldMk cId="92840692" sldId="286"/>
            <ac:spMk id="5171" creationId="{657F69E0-C4B0-4BEC-A689-4F8D877F05D4}"/>
          </ac:spMkLst>
        </pc:spChg>
        <pc:spChg chg="add">
          <ac:chgData name="심 상희" userId="79ba9b07f362aa92" providerId="LiveId" clId="{861EEAA3-031D-40A2-8BD7-80E2B9C65E82}" dt="2022-05-05T15:55:19.681" v="3075" actId="26606"/>
          <ac:spMkLst>
            <pc:docMk/>
            <pc:sldMk cId="92840692" sldId="286"/>
            <ac:spMk id="5172" creationId="{9F6380B4-6A1C-481E-8408-B4E6C75B9B81}"/>
          </ac:spMkLst>
        </pc:spChg>
        <pc:picChg chg="mod ord">
          <ac:chgData name="심 상희" userId="79ba9b07f362aa92" providerId="LiveId" clId="{861EEAA3-031D-40A2-8BD7-80E2B9C65E82}" dt="2022-05-05T15:55:19.681" v="3075" actId="26606"/>
          <ac:picMkLst>
            <pc:docMk/>
            <pc:sldMk cId="92840692" sldId="286"/>
            <ac:picMk id="5122" creationId="{EB7B80EA-AAAA-5610-2FB9-61D4C33D8AD1}"/>
          </ac:picMkLst>
        </pc:picChg>
        <pc:cxnChg chg="add del">
          <ac:chgData name="심 상희" userId="79ba9b07f362aa92" providerId="LiveId" clId="{861EEAA3-031D-40A2-8BD7-80E2B9C65E82}" dt="2022-05-05T15:55:15.804" v="3065" actId="26606"/>
          <ac:cxnSpMkLst>
            <pc:docMk/>
            <pc:sldMk cId="92840692" sldId="286"/>
            <ac:cxnSpMk id="5157" creationId="{040575EE-C594-4566-BC00-663004E52AB5}"/>
          </ac:cxnSpMkLst>
        </pc:cxnChg>
      </pc:sldChg>
      <pc:sldChg chg="addSp delSp modSp new del mod setBg">
        <pc:chgData name="심 상희" userId="79ba9b07f362aa92" providerId="LiveId" clId="{861EEAA3-031D-40A2-8BD7-80E2B9C65E82}" dt="2022-05-05T15:54:03.962" v="2931" actId="2696"/>
        <pc:sldMkLst>
          <pc:docMk/>
          <pc:sldMk cId="2459819560" sldId="286"/>
        </pc:sldMkLst>
        <pc:spChg chg="mod ord">
          <ac:chgData name="심 상희" userId="79ba9b07f362aa92" providerId="LiveId" clId="{861EEAA3-031D-40A2-8BD7-80E2B9C65E82}" dt="2022-05-05T15:51:38.349" v="2930" actId="26606"/>
          <ac:spMkLst>
            <pc:docMk/>
            <pc:sldMk cId="2459819560" sldId="286"/>
            <ac:spMk id="2" creationId="{8E7CA802-6D2E-FABF-615D-BF071F797310}"/>
          </ac:spMkLst>
        </pc:spChg>
        <pc:spChg chg="del">
          <ac:chgData name="심 상희" userId="79ba9b07f362aa92" providerId="LiveId" clId="{861EEAA3-031D-40A2-8BD7-80E2B9C65E82}" dt="2022-05-05T15:51:27.449" v="2925"/>
          <ac:spMkLst>
            <pc:docMk/>
            <pc:sldMk cId="2459819560" sldId="286"/>
            <ac:spMk id="3" creationId="{D2A1D52F-6508-ABED-5177-F589A65AD61A}"/>
          </ac:spMkLst>
        </pc:spChg>
        <pc:spChg chg="add del">
          <ac:chgData name="심 상희" userId="79ba9b07f362aa92" providerId="LiveId" clId="{861EEAA3-031D-40A2-8BD7-80E2B9C65E82}" dt="2022-05-05T15:51:36.487" v="2927" actId="26606"/>
          <ac:spMkLst>
            <pc:docMk/>
            <pc:sldMk cId="2459819560" sldId="286"/>
            <ac:spMk id="73" creationId="{04812C46-200A-4DEB-A05E-3ED6C68C2387}"/>
          </ac:spMkLst>
        </pc:spChg>
        <pc:spChg chg="add del">
          <ac:chgData name="심 상희" userId="79ba9b07f362aa92" providerId="LiveId" clId="{861EEAA3-031D-40A2-8BD7-80E2B9C65E82}" dt="2022-05-05T15:51:36.487" v="2927" actId="26606"/>
          <ac:spMkLst>
            <pc:docMk/>
            <pc:sldMk cId="2459819560" sldId="286"/>
            <ac:spMk id="75" creationId="{D1EA859B-E555-4109-94F3-6700E046E008}"/>
          </ac:spMkLst>
        </pc:spChg>
        <pc:spChg chg="add del">
          <ac:chgData name="심 상희" userId="79ba9b07f362aa92" providerId="LiveId" clId="{861EEAA3-031D-40A2-8BD7-80E2B9C65E82}" dt="2022-05-05T15:51:36.487" v="2927" actId="26606"/>
          <ac:spMkLst>
            <pc:docMk/>
            <pc:sldMk cId="2459819560" sldId="286"/>
            <ac:spMk id="5126" creationId="{635F3279-5FD3-8B8B-C2AD-F1627E621F70}"/>
          </ac:spMkLst>
        </pc:spChg>
        <pc:spChg chg="add del">
          <ac:chgData name="심 상희" userId="79ba9b07f362aa92" providerId="LiveId" clId="{861EEAA3-031D-40A2-8BD7-80E2B9C65E82}" dt="2022-05-05T15:51:38.344" v="2929" actId="26606"/>
          <ac:spMkLst>
            <pc:docMk/>
            <pc:sldMk cId="2459819560" sldId="286"/>
            <ac:spMk id="5128" creationId="{F13C74B1-5B17-4795-BED0-7140497B445A}"/>
          </ac:spMkLst>
        </pc:spChg>
        <pc:spChg chg="add del">
          <ac:chgData name="심 상희" userId="79ba9b07f362aa92" providerId="LiveId" clId="{861EEAA3-031D-40A2-8BD7-80E2B9C65E82}" dt="2022-05-05T15:51:38.344" v="2929" actId="26606"/>
          <ac:spMkLst>
            <pc:docMk/>
            <pc:sldMk cId="2459819560" sldId="286"/>
            <ac:spMk id="5129" creationId="{D4974D33-8DC5-464E-8C6D-BE58F0669C17}"/>
          </ac:spMkLst>
        </pc:spChg>
        <pc:spChg chg="add del">
          <ac:chgData name="심 상희" userId="79ba9b07f362aa92" providerId="LiveId" clId="{861EEAA3-031D-40A2-8BD7-80E2B9C65E82}" dt="2022-05-05T15:51:38.344" v="2929" actId="26606"/>
          <ac:spMkLst>
            <pc:docMk/>
            <pc:sldMk cId="2459819560" sldId="286"/>
            <ac:spMk id="5130" creationId="{436B2C10-4972-09DD-A458-2430B56809B7}"/>
          </ac:spMkLst>
        </pc:spChg>
        <pc:spChg chg="add">
          <ac:chgData name="심 상희" userId="79ba9b07f362aa92" providerId="LiveId" clId="{861EEAA3-031D-40A2-8BD7-80E2B9C65E82}" dt="2022-05-05T15:51:38.349" v="2930" actId="26606"/>
          <ac:spMkLst>
            <pc:docMk/>
            <pc:sldMk cId="2459819560" sldId="286"/>
            <ac:spMk id="5132" creationId="{04812C46-200A-4DEB-A05E-3ED6C68C2387}"/>
          </ac:spMkLst>
        </pc:spChg>
        <pc:spChg chg="add">
          <ac:chgData name="심 상희" userId="79ba9b07f362aa92" providerId="LiveId" clId="{861EEAA3-031D-40A2-8BD7-80E2B9C65E82}" dt="2022-05-05T15:51:38.349" v="2930" actId="26606"/>
          <ac:spMkLst>
            <pc:docMk/>
            <pc:sldMk cId="2459819560" sldId="286"/>
            <ac:spMk id="5133" creationId="{D1EA859B-E555-4109-94F3-6700E046E008}"/>
          </ac:spMkLst>
        </pc:spChg>
        <pc:spChg chg="add">
          <ac:chgData name="심 상희" userId="79ba9b07f362aa92" providerId="LiveId" clId="{861EEAA3-031D-40A2-8BD7-80E2B9C65E82}" dt="2022-05-05T15:51:38.349" v="2930" actId="26606"/>
          <ac:spMkLst>
            <pc:docMk/>
            <pc:sldMk cId="2459819560" sldId="286"/>
            <ac:spMk id="5134" creationId="{635F3279-5FD3-8B8B-C2AD-F1627E621F70}"/>
          </ac:spMkLst>
        </pc:spChg>
        <pc:picChg chg="add mod">
          <ac:chgData name="심 상희" userId="79ba9b07f362aa92" providerId="LiveId" clId="{861EEAA3-031D-40A2-8BD7-80E2B9C65E82}" dt="2022-05-05T15:51:38.349" v="2930" actId="26606"/>
          <ac:picMkLst>
            <pc:docMk/>
            <pc:sldMk cId="2459819560" sldId="286"/>
            <ac:picMk id="5122" creationId="{EB7B80EA-AAAA-5610-2FB9-61D4C33D8AD1}"/>
          </ac:picMkLst>
        </pc:picChg>
      </pc:sldChg>
      <pc:sldChg chg="addSp delSp modSp new mod setBg">
        <pc:chgData name="심 상희" userId="79ba9b07f362aa92" providerId="LiveId" clId="{861EEAA3-031D-40A2-8BD7-80E2B9C65E82}" dt="2022-05-05T15:56:38.330" v="3129" actId="26606"/>
        <pc:sldMkLst>
          <pc:docMk/>
          <pc:sldMk cId="1117081777" sldId="287"/>
        </pc:sldMkLst>
        <pc:spChg chg="mod ord">
          <ac:chgData name="심 상희" userId="79ba9b07f362aa92" providerId="LiveId" clId="{861EEAA3-031D-40A2-8BD7-80E2B9C65E82}" dt="2022-05-05T15:56:38.330" v="3129" actId="26606"/>
          <ac:spMkLst>
            <pc:docMk/>
            <pc:sldMk cId="1117081777" sldId="287"/>
            <ac:spMk id="2" creationId="{E63C17BE-2CC1-D907-471F-3E9786215E9E}"/>
          </ac:spMkLst>
        </pc:spChg>
        <pc:spChg chg="del">
          <ac:chgData name="심 상희" userId="79ba9b07f362aa92" providerId="LiveId" clId="{861EEAA3-031D-40A2-8BD7-80E2B9C65E82}" dt="2022-05-05T15:55:56.397" v="3094" actId="26606"/>
          <ac:spMkLst>
            <pc:docMk/>
            <pc:sldMk cId="1117081777" sldId="287"/>
            <ac:spMk id="3" creationId="{EAF5B737-C0B4-F033-1C88-58E2847A9E07}"/>
          </ac:spMkLst>
        </pc:spChg>
        <pc:spChg chg="add del">
          <ac:chgData name="심 상희" userId="79ba9b07f362aa92" providerId="LiveId" clId="{861EEAA3-031D-40A2-8BD7-80E2B9C65E82}" dt="2022-05-05T15:56:38.330" v="3129" actId="26606"/>
          <ac:spMkLst>
            <pc:docMk/>
            <pc:sldMk cId="1117081777" sldId="287"/>
            <ac:spMk id="8" creationId="{289ED1AA-8684-4D37-B208-8777E1A7780D}"/>
          </ac:spMkLst>
        </pc:spChg>
        <pc:spChg chg="add del">
          <ac:chgData name="심 상희" userId="79ba9b07f362aa92" providerId="LiveId" clId="{861EEAA3-031D-40A2-8BD7-80E2B9C65E82}" dt="2022-05-05T15:56:38.330" v="3129" actId="26606"/>
          <ac:spMkLst>
            <pc:docMk/>
            <pc:sldMk cId="1117081777" sldId="287"/>
            <ac:spMk id="10" creationId="{4180E01B-B1F4-437C-807D-1C930718EE64}"/>
          </ac:spMkLst>
        </pc:spChg>
        <pc:spChg chg="add del">
          <ac:chgData name="심 상희" userId="79ba9b07f362aa92" providerId="LiveId" clId="{861EEAA3-031D-40A2-8BD7-80E2B9C65E82}" dt="2022-05-05T15:56:38.330" v="3129" actId="26606"/>
          <ac:spMkLst>
            <pc:docMk/>
            <pc:sldMk cId="1117081777" sldId="287"/>
            <ac:spMk id="12" creationId="{41F77738-2AF0-4750-A0C7-F97C2C17590E}"/>
          </ac:spMkLst>
        </pc:spChg>
        <pc:spChg chg="add">
          <ac:chgData name="심 상희" userId="79ba9b07f362aa92" providerId="LiveId" clId="{861EEAA3-031D-40A2-8BD7-80E2B9C65E82}" dt="2022-05-05T15:56:38.330" v="3129" actId="26606"/>
          <ac:spMkLst>
            <pc:docMk/>
            <pc:sldMk cId="1117081777" sldId="287"/>
            <ac:spMk id="71" creationId="{A34066D6-1B59-4642-A86D-39464CEE971B}"/>
          </ac:spMkLst>
        </pc:spChg>
        <pc:spChg chg="add">
          <ac:chgData name="심 상희" userId="79ba9b07f362aa92" providerId="LiveId" clId="{861EEAA3-031D-40A2-8BD7-80E2B9C65E82}" dt="2022-05-05T15:56:38.330" v="3129" actId="26606"/>
          <ac:spMkLst>
            <pc:docMk/>
            <pc:sldMk cId="1117081777" sldId="287"/>
            <ac:spMk id="73" creationId="{18E928D9-3091-4385-B979-265D55AD02CE}"/>
          </ac:spMkLst>
        </pc:spChg>
        <pc:spChg chg="add">
          <ac:chgData name="심 상희" userId="79ba9b07f362aa92" providerId="LiveId" clId="{861EEAA3-031D-40A2-8BD7-80E2B9C65E82}" dt="2022-05-05T15:56:38.330" v="3129" actId="26606"/>
          <ac:spMkLst>
            <pc:docMk/>
            <pc:sldMk cId="1117081777" sldId="287"/>
            <ac:spMk id="75" creationId="{7D602432-D774-4CF5-94E8-7D52D01059D2}"/>
          </ac:spMkLst>
        </pc:spChg>
        <pc:spChg chg="add">
          <ac:chgData name="심 상희" userId="79ba9b07f362aa92" providerId="LiveId" clId="{861EEAA3-031D-40A2-8BD7-80E2B9C65E82}" dt="2022-05-05T15:56:38.330" v="3129" actId="26606"/>
          <ac:spMkLst>
            <pc:docMk/>
            <pc:sldMk cId="1117081777" sldId="287"/>
            <ac:spMk id="77" creationId="{CBF9EBB4-5078-47B2-AAA0-DF4A88D8182A}"/>
          </ac:spMkLst>
        </pc:spChg>
        <pc:picChg chg="add mod">
          <ac:chgData name="심 상희" userId="79ba9b07f362aa92" providerId="LiveId" clId="{861EEAA3-031D-40A2-8BD7-80E2B9C65E82}" dt="2022-05-05T15:56:38.330" v="3129" actId="26606"/>
          <ac:picMkLst>
            <pc:docMk/>
            <pc:sldMk cId="1117081777" sldId="287"/>
            <ac:picMk id="6146" creationId="{94FB030F-A8F5-D71D-5508-8AF6469D625D}"/>
          </ac:picMkLst>
        </pc:picChg>
      </pc:sldChg>
      <pc:sldChg chg="addSp delSp modSp new mod setBg setClrOvrMap">
        <pc:chgData name="심 상희" userId="79ba9b07f362aa92" providerId="LiveId" clId="{861EEAA3-031D-40A2-8BD7-80E2B9C65E82}" dt="2022-05-05T16:17:09.900" v="3496" actId="1440"/>
        <pc:sldMkLst>
          <pc:docMk/>
          <pc:sldMk cId="3502964451" sldId="288"/>
        </pc:sldMkLst>
        <pc:spChg chg="add del">
          <ac:chgData name="심 상희" userId="79ba9b07f362aa92" providerId="LiveId" clId="{861EEAA3-031D-40A2-8BD7-80E2B9C65E82}" dt="2022-05-05T16:15:18.437" v="3272" actId="26606"/>
          <ac:spMkLst>
            <pc:docMk/>
            <pc:sldMk cId="3502964451" sldId="288"/>
            <ac:spMk id="2" creationId="{F12E38DC-1990-D87D-5C75-868ADAA4E05C}"/>
          </ac:spMkLst>
        </pc:spChg>
        <pc:spChg chg="del">
          <ac:chgData name="심 상희" userId="79ba9b07f362aa92" providerId="LiveId" clId="{861EEAA3-031D-40A2-8BD7-80E2B9C65E82}" dt="2022-05-05T16:15:07.776" v="3264" actId="22"/>
          <ac:spMkLst>
            <pc:docMk/>
            <pc:sldMk cId="3502964451" sldId="288"/>
            <ac:spMk id="3" creationId="{B0CB2777-2C9F-0859-6CFF-AD43D1F01831}"/>
          </ac:spMkLst>
        </pc:spChg>
        <pc:spChg chg="add del">
          <ac:chgData name="심 상희" userId="79ba9b07f362aa92" providerId="LiveId" clId="{861EEAA3-031D-40A2-8BD7-80E2B9C65E82}" dt="2022-05-05T16:15:17.967" v="3269" actId="26606"/>
          <ac:spMkLst>
            <pc:docMk/>
            <pc:sldMk cId="3502964451" sldId="288"/>
            <ac:spMk id="9" creationId="{1E6A4182-6DAB-DCB4-9878-15461E0FBE25}"/>
          </ac:spMkLst>
        </pc:spChg>
        <pc:spChg chg="add del">
          <ac:chgData name="심 상희" userId="79ba9b07f362aa92" providerId="LiveId" clId="{861EEAA3-031D-40A2-8BD7-80E2B9C65E82}" dt="2022-05-05T16:15:17.209" v="3267" actId="26606"/>
          <ac:spMkLst>
            <pc:docMk/>
            <pc:sldMk cId="3502964451" sldId="288"/>
            <ac:spMk id="10" creationId="{AB8C311F-7253-4AED-9701-7FC0708C41C7}"/>
          </ac:spMkLst>
        </pc:spChg>
        <pc:spChg chg="add del">
          <ac:chgData name="심 상희" userId="79ba9b07f362aa92" providerId="LiveId" clId="{861EEAA3-031D-40A2-8BD7-80E2B9C65E82}" dt="2022-05-05T16:15:17.209" v="3267" actId="26606"/>
          <ac:spMkLst>
            <pc:docMk/>
            <pc:sldMk cId="3502964451" sldId="288"/>
            <ac:spMk id="12" creationId="{E2384209-CB15-4CDF-9D31-C44FD9A3F20D}"/>
          </ac:spMkLst>
        </pc:spChg>
        <pc:spChg chg="add del">
          <ac:chgData name="심 상희" userId="79ba9b07f362aa92" providerId="LiveId" clId="{861EEAA3-031D-40A2-8BD7-80E2B9C65E82}" dt="2022-05-05T16:15:17.209" v="3267" actId="26606"/>
          <ac:spMkLst>
            <pc:docMk/>
            <pc:sldMk cId="3502964451" sldId="288"/>
            <ac:spMk id="14" creationId="{2633B3B5-CC90-43F0-8714-D31D1F3F0209}"/>
          </ac:spMkLst>
        </pc:spChg>
        <pc:spChg chg="add del">
          <ac:chgData name="심 상희" userId="79ba9b07f362aa92" providerId="LiveId" clId="{861EEAA3-031D-40A2-8BD7-80E2B9C65E82}" dt="2022-05-05T16:15:17.209" v="3267" actId="26606"/>
          <ac:spMkLst>
            <pc:docMk/>
            <pc:sldMk cId="3502964451" sldId="288"/>
            <ac:spMk id="16" creationId="{A8D57A06-A426-446D-B02C-A2DC6B62E45E}"/>
          </ac:spMkLst>
        </pc:spChg>
        <pc:spChg chg="add del">
          <ac:chgData name="심 상희" userId="79ba9b07f362aa92" providerId="LiveId" clId="{861EEAA3-031D-40A2-8BD7-80E2B9C65E82}" dt="2022-05-05T16:15:17.967" v="3269" actId="26606"/>
          <ac:spMkLst>
            <pc:docMk/>
            <pc:sldMk cId="3502964451" sldId="288"/>
            <ac:spMk id="18" creationId="{F13C74B1-5B17-4795-BED0-7140497B445A}"/>
          </ac:spMkLst>
        </pc:spChg>
        <pc:spChg chg="add del">
          <ac:chgData name="심 상희" userId="79ba9b07f362aa92" providerId="LiveId" clId="{861EEAA3-031D-40A2-8BD7-80E2B9C65E82}" dt="2022-05-05T16:15:17.967" v="3269" actId="26606"/>
          <ac:spMkLst>
            <pc:docMk/>
            <pc:sldMk cId="3502964451" sldId="288"/>
            <ac:spMk id="19" creationId="{F12E38DC-1990-D87D-5C75-868ADAA4E05C}"/>
          </ac:spMkLst>
        </pc:spChg>
        <pc:spChg chg="add del">
          <ac:chgData name="심 상희" userId="79ba9b07f362aa92" providerId="LiveId" clId="{861EEAA3-031D-40A2-8BD7-80E2B9C65E82}" dt="2022-05-05T16:15:17.967" v="3269" actId="26606"/>
          <ac:spMkLst>
            <pc:docMk/>
            <pc:sldMk cId="3502964451" sldId="288"/>
            <ac:spMk id="20" creationId="{D4974D33-8DC5-464E-8C6D-BE58F0669C17}"/>
          </ac:spMkLst>
        </pc:spChg>
        <pc:spChg chg="add del">
          <ac:chgData name="심 상희" userId="79ba9b07f362aa92" providerId="LiveId" clId="{861EEAA3-031D-40A2-8BD7-80E2B9C65E82}" dt="2022-05-05T16:15:18.431" v="3271" actId="26606"/>
          <ac:spMkLst>
            <pc:docMk/>
            <pc:sldMk cId="3502964451" sldId="288"/>
            <ac:spMk id="22" creationId="{42A4FC2C-047E-45A5-965D-8E1E3BF09BC6}"/>
          </ac:spMkLst>
        </pc:spChg>
        <pc:spChg chg="add del">
          <ac:chgData name="심 상희" userId="79ba9b07f362aa92" providerId="LiveId" clId="{861EEAA3-031D-40A2-8BD7-80E2B9C65E82}" dt="2022-05-05T16:15:27.028" v="3277" actId="26606"/>
          <ac:spMkLst>
            <pc:docMk/>
            <pc:sldMk cId="3502964451" sldId="288"/>
            <ac:spMk id="24" creationId="{AB8C311F-7253-4AED-9701-7FC0708C41C7}"/>
          </ac:spMkLst>
        </pc:spChg>
        <pc:spChg chg="add del">
          <ac:chgData name="심 상희" userId="79ba9b07f362aa92" providerId="LiveId" clId="{861EEAA3-031D-40A2-8BD7-80E2B9C65E82}" dt="2022-05-05T16:15:27.028" v="3277" actId="26606"/>
          <ac:spMkLst>
            <pc:docMk/>
            <pc:sldMk cId="3502964451" sldId="288"/>
            <ac:spMk id="25" creationId="{E2384209-CB15-4CDF-9D31-C44FD9A3F20D}"/>
          </ac:spMkLst>
        </pc:spChg>
        <pc:spChg chg="add del">
          <ac:chgData name="심 상희" userId="79ba9b07f362aa92" providerId="LiveId" clId="{861EEAA3-031D-40A2-8BD7-80E2B9C65E82}" dt="2022-05-05T16:15:27.028" v="3277" actId="26606"/>
          <ac:spMkLst>
            <pc:docMk/>
            <pc:sldMk cId="3502964451" sldId="288"/>
            <ac:spMk id="26" creationId="{2633B3B5-CC90-43F0-8714-D31D1F3F0209}"/>
          </ac:spMkLst>
        </pc:spChg>
        <pc:spChg chg="add del">
          <ac:chgData name="심 상희" userId="79ba9b07f362aa92" providerId="LiveId" clId="{861EEAA3-031D-40A2-8BD7-80E2B9C65E82}" dt="2022-05-05T16:15:27.028" v="3277" actId="26606"/>
          <ac:spMkLst>
            <pc:docMk/>
            <pc:sldMk cId="3502964451" sldId="288"/>
            <ac:spMk id="27" creationId="{A8D57A06-A426-446D-B02C-A2DC6B62E45E}"/>
          </ac:spMkLst>
        </pc:spChg>
        <pc:spChg chg="add del">
          <ac:chgData name="심 상희" userId="79ba9b07f362aa92" providerId="LiveId" clId="{861EEAA3-031D-40A2-8BD7-80E2B9C65E82}" dt="2022-05-05T16:15:25.646" v="3274" actId="26606"/>
          <ac:spMkLst>
            <pc:docMk/>
            <pc:sldMk cId="3502964451" sldId="288"/>
            <ac:spMk id="31" creationId="{5ABE4231-95C6-2394-F567-5CF15048D6E2}"/>
          </ac:spMkLst>
        </pc:spChg>
        <pc:spChg chg="add del">
          <ac:chgData name="심 상희" userId="79ba9b07f362aa92" providerId="LiveId" clId="{861EEAA3-031D-40A2-8BD7-80E2B9C65E82}" dt="2022-05-05T16:15:25.646" v="3274" actId="26606"/>
          <ac:spMkLst>
            <pc:docMk/>
            <pc:sldMk cId="3502964451" sldId="288"/>
            <ac:spMk id="34" creationId="{21A75659-5A6F-4F77-9679-678A00B9D8DC}"/>
          </ac:spMkLst>
        </pc:spChg>
        <pc:spChg chg="add del">
          <ac:chgData name="심 상희" userId="79ba9b07f362aa92" providerId="LiveId" clId="{861EEAA3-031D-40A2-8BD7-80E2B9C65E82}" dt="2022-05-05T16:15:25.646" v="3274" actId="26606"/>
          <ac:spMkLst>
            <pc:docMk/>
            <pc:sldMk cId="3502964451" sldId="288"/>
            <ac:spMk id="36" creationId="{E30A3A45-140E-431E-AED0-07EF836310B3}"/>
          </ac:spMkLst>
        </pc:spChg>
        <pc:spChg chg="add del">
          <ac:chgData name="심 상희" userId="79ba9b07f362aa92" providerId="LiveId" clId="{861EEAA3-031D-40A2-8BD7-80E2B9C65E82}" dt="2022-05-05T16:15:25.646" v="3274" actId="26606"/>
          <ac:spMkLst>
            <pc:docMk/>
            <pc:sldMk cId="3502964451" sldId="288"/>
            <ac:spMk id="38" creationId="{55D4142C-5077-457F-A6AD-3FECFDB39685}"/>
          </ac:spMkLst>
        </pc:spChg>
        <pc:spChg chg="add del">
          <ac:chgData name="심 상희" userId="79ba9b07f362aa92" providerId="LiveId" clId="{861EEAA3-031D-40A2-8BD7-80E2B9C65E82}" dt="2022-05-05T16:15:25.646" v="3274" actId="26606"/>
          <ac:spMkLst>
            <pc:docMk/>
            <pc:sldMk cId="3502964451" sldId="288"/>
            <ac:spMk id="40" creationId="{7A5F0580-5EE9-419F-96EE-B6529EF6E7D0}"/>
          </ac:spMkLst>
        </pc:spChg>
        <pc:spChg chg="add del">
          <ac:chgData name="심 상희" userId="79ba9b07f362aa92" providerId="LiveId" clId="{861EEAA3-031D-40A2-8BD7-80E2B9C65E82}" dt="2022-05-05T16:15:27.022" v="3276" actId="26606"/>
          <ac:spMkLst>
            <pc:docMk/>
            <pc:sldMk cId="3502964451" sldId="288"/>
            <ac:spMk id="42" creationId="{3AFE8227-C443-417B-BA91-520EB1EF4559}"/>
          </ac:spMkLst>
        </pc:spChg>
        <pc:spChg chg="add del">
          <ac:chgData name="심 상희" userId="79ba9b07f362aa92" providerId="LiveId" clId="{861EEAA3-031D-40A2-8BD7-80E2B9C65E82}" dt="2022-05-05T16:15:27.022" v="3276" actId="26606"/>
          <ac:spMkLst>
            <pc:docMk/>
            <pc:sldMk cId="3502964451" sldId="288"/>
            <ac:spMk id="43" creationId="{1B7CD0E8-2CA2-4854-CF51-D20B7C69B951}"/>
          </ac:spMkLst>
        </pc:spChg>
        <pc:spChg chg="add del">
          <ac:chgData name="심 상희" userId="79ba9b07f362aa92" providerId="LiveId" clId="{861EEAA3-031D-40A2-8BD7-80E2B9C65E82}" dt="2022-05-05T16:15:27.022" v="3276" actId="26606"/>
          <ac:spMkLst>
            <pc:docMk/>
            <pc:sldMk cId="3502964451" sldId="288"/>
            <ac:spMk id="44" creationId="{907741FC-B544-4A6E-B831-6789D042333D}"/>
          </ac:spMkLst>
        </pc:spChg>
        <pc:spChg chg="add del">
          <ac:chgData name="심 상희" userId="79ba9b07f362aa92" providerId="LiveId" clId="{861EEAA3-031D-40A2-8BD7-80E2B9C65E82}" dt="2022-05-05T16:15:27.022" v="3276" actId="26606"/>
          <ac:spMkLst>
            <pc:docMk/>
            <pc:sldMk cId="3502964451" sldId="288"/>
            <ac:spMk id="45" creationId="{3F0BE7ED-7814-4273-B18A-F26CC0380380}"/>
          </ac:spMkLst>
        </pc:spChg>
        <pc:spChg chg="add del">
          <ac:chgData name="심 상희" userId="79ba9b07f362aa92" providerId="LiveId" clId="{861EEAA3-031D-40A2-8BD7-80E2B9C65E82}" dt="2022-05-05T16:16:36.172" v="3473" actId="26606"/>
          <ac:spMkLst>
            <pc:docMk/>
            <pc:sldMk cId="3502964451" sldId="288"/>
            <ac:spMk id="47" creationId="{32AEEBC8-9D30-42EF-95F2-386C2653FBF0}"/>
          </ac:spMkLst>
        </pc:spChg>
        <pc:spChg chg="add del">
          <ac:chgData name="심 상희" userId="79ba9b07f362aa92" providerId="LiveId" clId="{861EEAA3-031D-40A2-8BD7-80E2B9C65E82}" dt="2022-05-05T16:16:36.172" v="3473" actId="26606"/>
          <ac:spMkLst>
            <pc:docMk/>
            <pc:sldMk cId="3502964451" sldId="288"/>
            <ac:spMk id="48" creationId="{2E92FA66-67D7-4CB4-94D3-E643A9AD4757}"/>
          </ac:spMkLst>
        </pc:spChg>
        <pc:spChg chg="add mod">
          <ac:chgData name="심 상희" userId="79ba9b07f362aa92" providerId="LiveId" clId="{861EEAA3-031D-40A2-8BD7-80E2B9C65E82}" dt="2022-05-05T16:16:59.912" v="3495" actId="20577"/>
          <ac:spMkLst>
            <pc:docMk/>
            <pc:sldMk cId="3502964451" sldId="288"/>
            <ac:spMk id="49" creationId="{6205D0C8-96FE-4085-1F87-D4ACB5DBDFF9}"/>
          </ac:spMkLst>
        </pc:spChg>
        <pc:spChg chg="add del">
          <ac:chgData name="심 상희" userId="79ba9b07f362aa92" providerId="LiveId" clId="{861EEAA3-031D-40A2-8BD7-80E2B9C65E82}" dt="2022-05-05T16:16:34.261" v="3468" actId="26606"/>
          <ac:spMkLst>
            <pc:docMk/>
            <pc:sldMk cId="3502964451" sldId="288"/>
            <ac:spMk id="54" creationId="{F13C74B1-5B17-4795-BED0-7140497B445A}"/>
          </ac:spMkLst>
        </pc:spChg>
        <pc:spChg chg="add del">
          <ac:chgData name="심 상희" userId="79ba9b07f362aa92" providerId="LiveId" clId="{861EEAA3-031D-40A2-8BD7-80E2B9C65E82}" dt="2022-05-05T16:16:34.261" v="3468" actId="26606"/>
          <ac:spMkLst>
            <pc:docMk/>
            <pc:sldMk cId="3502964451" sldId="288"/>
            <ac:spMk id="56" creationId="{D4974D33-8DC5-464E-8C6D-BE58F0669C17}"/>
          </ac:spMkLst>
        </pc:spChg>
        <pc:spChg chg="add del">
          <ac:chgData name="심 상희" userId="79ba9b07f362aa92" providerId="LiveId" clId="{861EEAA3-031D-40A2-8BD7-80E2B9C65E82}" dt="2022-05-05T16:16:35.231" v="3470" actId="26606"/>
          <ac:spMkLst>
            <pc:docMk/>
            <pc:sldMk cId="3502964451" sldId="288"/>
            <ac:spMk id="58" creationId="{32AEEBC8-9D30-42EF-95F2-386C2653FBF0}"/>
          </ac:spMkLst>
        </pc:spChg>
        <pc:spChg chg="add del">
          <ac:chgData name="심 상희" userId="79ba9b07f362aa92" providerId="LiveId" clId="{861EEAA3-031D-40A2-8BD7-80E2B9C65E82}" dt="2022-05-05T16:16:35.231" v="3470" actId="26606"/>
          <ac:spMkLst>
            <pc:docMk/>
            <pc:sldMk cId="3502964451" sldId="288"/>
            <ac:spMk id="59" creationId="{2E92FA66-67D7-4CB4-94D3-E643A9AD4757}"/>
          </ac:spMkLst>
        </pc:spChg>
        <pc:spChg chg="add del">
          <ac:chgData name="심 상희" userId="79ba9b07f362aa92" providerId="LiveId" clId="{861EEAA3-031D-40A2-8BD7-80E2B9C65E82}" dt="2022-05-05T16:16:36.169" v="3472" actId="26606"/>
          <ac:spMkLst>
            <pc:docMk/>
            <pc:sldMk cId="3502964451" sldId="288"/>
            <ac:spMk id="61" creationId="{F13C74B1-5B17-4795-BED0-7140497B445A}"/>
          </ac:spMkLst>
        </pc:spChg>
        <pc:spChg chg="add del">
          <ac:chgData name="심 상희" userId="79ba9b07f362aa92" providerId="LiveId" clId="{861EEAA3-031D-40A2-8BD7-80E2B9C65E82}" dt="2022-05-05T16:16:36.169" v="3472" actId="26606"/>
          <ac:spMkLst>
            <pc:docMk/>
            <pc:sldMk cId="3502964451" sldId="288"/>
            <ac:spMk id="62" creationId="{D4974D33-8DC5-464E-8C6D-BE58F0669C17}"/>
          </ac:spMkLst>
        </pc:spChg>
        <pc:spChg chg="add">
          <ac:chgData name="심 상희" userId="79ba9b07f362aa92" providerId="LiveId" clId="{861EEAA3-031D-40A2-8BD7-80E2B9C65E82}" dt="2022-05-05T16:16:36.172" v="3473" actId="26606"/>
          <ac:spMkLst>
            <pc:docMk/>
            <pc:sldMk cId="3502964451" sldId="288"/>
            <ac:spMk id="64" creationId="{2B97F24A-32CE-4C1C-A50D-3016B394DCFB}"/>
          </ac:spMkLst>
        </pc:spChg>
        <pc:spChg chg="add">
          <ac:chgData name="심 상희" userId="79ba9b07f362aa92" providerId="LiveId" clId="{861EEAA3-031D-40A2-8BD7-80E2B9C65E82}" dt="2022-05-05T16:16:36.172" v="3473" actId="26606"/>
          <ac:spMkLst>
            <pc:docMk/>
            <pc:sldMk cId="3502964451" sldId="288"/>
            <ac:spMk id="65" creationId="{CD8B4F24-440B-49E9-B85D-733523DC064B}"/>
          </ac:spMkLst>
        </pc:spChg>
        <pc:picChg chg="add mod ord">
          <ac:chgData name="심 상희" userId="79ba9b07f362aa92" providerId="LiveId" clId="{861EEAA3-031D-40A2-8BD7-80E2B9C65E82}" dt="2022-05-05T16:17:09.900" v="3496" actId="1440"/>
          <ac:picMkLst>
            <pc:docMk/>
            <pc:sldMk cId="3502964451" sldId="288"/>
            <ac:picMk id="5" creationId="{1AE1B776-5347-D67E-3216-B69646603CAC}"/>
          </ac:picMkLst>
        </pc:picChg>
      </pc:sldChg>
    </pc:docChg>
  </pc:docChgLst>
</pc:chgInfo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jp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svg"/><Relationship Id="rId1" Type="http://schemas.openxmlformats.org/officeDocument/2006/relationships/image" Target="../media/image24.png"/><Relationship Id="rId4" Type="http://schemas.openxmlformats.org/officeDocument/2006/relationships/image" Target="../media/image27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svg"/><Relationship Id="rId1" Type="http://schemas.openxmlformats.org/officeDocument/2006/relationships/image" Target="../media/image40.png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jp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svg"/><Relationship Id="rId1" Type="http://schemas.openxmlformats.org/officeDocument/2006/relationships/image" Target="../media/image24.png"/><Relationship Id="rId4" Type="http://schemas.openxmlformats.org/officeDocument/2006/relationships/image" Target="../media/image27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svg"/><Relationship Id="rId1" Type="http://schemas.openxmlformats.org/officeDocument/2006/relationships/image" Target="../media/image4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029D8A9-29AD-44C8-80BB-66B175725609}" type="doc">
      <dgm:prSet loTypeId="urn:microsoft.com/office/officeart/2005/8/layout/vProcess5" loCatId="process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75C67367-7D40-4011-9683-94041CDE606E}">
      <dgm:prSet/>
      <dgm:spPr/>
      <dgm:t>
        <a:bodyPr/>
        <a:lstStyle/>
        <a:p>
          <a:r>
            <a:rPr lang="en-US" altLang="ko-KR" b="1">
              <a:solidFill>
                <a:schemeClr val="tx1"/>
              </a:solidFill>
            </a:rPr>
            <a:t>1. Data</a:t>
          </a:r>
          <a:r>
            <a:rPr lang="ko-KR" b="1">
              <a:solidFill>
                <a:schemeClr val="tx1"/>
              </a:solidFill>
            </a:rPr>
            <a:t> 수집</a:t>
          </a:r>
          <a:endParaRPr lang="en-US" b="1" dirty="0">
            <a:solidFill>
              <a:schemeClr val="tx1"/>
            </a:solidFill>
          </a:endParaRPr>
        </a:p>
      </dgm:t>
    </dgm:pt>
    <dgm:pt modelId="{0E8E4A2D-4024-4776-95AC-949032CC06C8}" type="parTrans" cxnId="{E7678068-496F-43CB-BFB7-D016B7BC4602}">
      <dgm:prSet/>
      <dgm:spPr/>
      <dgm:t>
        <a:bodyPr/>
        <a:lstStyle/>
        <a:p>
          <a:endParaRPr lang="en-US"/>
        </a:p>
      </dgm:t>
    </dgm:pt>
    <dgm:pt modelId="{E2D0C612-0101-4B07-8DCB-77212805E784}" type="sibTrans" cxnId="{E7678068-496F-43CB-BFB7-D016B7BC4602}">
      <dgm:prSet/>
      <dgm:spPr/>
      <dgm:t>
        <a:bodyPr/>
        <a:lstStyle/>
        <a:p>
          <a:endParaRPr lang="en-US"/>
        </a:p>
      </dgm:t>
    </dgm:pt>
    <dgm:pt modelId="{38588A92-071C-4E75-B984-B9B05E9410F0}">
      <dgm:prSet/>
      <dgm:spPr/>
      <dgm:t>
        <a:bodyPr/>
        <a:lstStyle/>
        <a:p>
          <a:r>
            <a:rPr lang="en-US" altLang="ko-KR" b="1">
              <a:solidFill>
                <a:schemeClr val="tx1"/>
              </a:solidFill>
            </a:rPr>
            <a:t>2 . Data </a:t>
          </a:r>
          <a:r>
            <a:rPr lang="ko-KR" b="1">
              <a:solidFill>
                <a:schemeClr val="tx1"/>
              </a:solidFill>
            </a:rPr>
            <a:t>가공</a:t>
          </a:r>
          <a:endParaRPr lang="en-US" b="1" dirty="0">
            <a:solidFill>
              <a:schemeClr val="tx1"/>
            </a:solidFill>
          </a:endParaRPr>
        </a:p>
      </dgm:t>
    </dgm:pt>
    <dgm:pt modelId="{E7AB2891-852F-44D3-92AF-D3747A399472}" type="parTrans" cxnId="{9181B1B2-B71A-4DC4-87AE-1AF09B39688B}">
      <dgm:prSet/>
      <dgm:spPr/>
      <dgm:t>
        <a:bodyPr/>
        <a:lstStyle/>
        <a:p>
          <a:endParaRPr lang="en-US"/>
        </a:p>
      </dgm:t>
    </dgm:pt>
    <dgm:pt modelId="{2EDCCEA3-3CF1-42CA-9EFC-2977A8FA6C8B}" type="sibTrans" cxnId="{9181B1B2-B71A-4DC4-87AE-1AF09B39688B}">
      <dgm:prSet/>
      <dgm:spPr/>
      <dgm:t>
        <a:bodyPr/>
        <a:lstStyle/>
        <a:p>
          <a:endParaRPr lang="en-US"/>
        </a:p>
      </dgm:t>
    </dgm:pt>
    <dgm:pt modelId="{5F4FA5D6-91F6-42E9-951B-B20C2156831D}">
      <dgm:prSet/>
      <dgm:spPr/>
      <dgm:t>
        <a:bodyPr/>
        <a:lstStyle/>
        <a:p>
          <a:r>
            <a:rPr lang="en-US" b="1">
              <a:solidFill>
                <a:schemeClr val="tx1"/>
              </a:solidFill>
            </a:rPr>
            <a:t>3. Fintech</a:t>
          </a:r>
          <a:r>
            <a:rPr lang="ko-KR" b="1">
              <a:solidFill>
                <a:schemeClr val="tx1"/>
              </a:solidFill>
            </a:rPr>
            <a:t> 접목  </a:t>
          </a:r>
          <a:endParaRPr lang="en-US" b="1" dirty="0">
            <a:solidFill>
              <a:schemeClr val="tx1"/>
            </a:solidFill>
          </a:endParaRPr>
        </a:p>
      </dgm:t>
    </dgm:pt>
    <dgm:pt modelId="{45BF20A9-B5D5-4367-BCB3-C2BD8E6AB78C}" type="parTrans" cxnId="{5849A1DB-69F1-46EC-AF4E-56F50BD8A853}">
      <dgm:prSet/>
      <dgm:spPr/>
      <dgm:t>
        <a:bodyPr/>
        <a:lstStyle/>
        <a:p>
          <a:endParaRPr lang="en-US"/>
        </a:p>
      </dgm:t>
    </dgm:pt>
    <dgm:pt modelId="{A822D443-A626-4274-96C1-B00772159880}" type="sibTrans" cxnId="{5849A1DB-69F1-46EC-AF4E-56F50BD8A853}">
      <dgm:prSet/>
      <dgm:spPr/>
      <dgm:t>
        <a:bodyPr/>
        <a:lstStyle/>
        <a:p>
          <a:endParaRPr lang="en-US"/>
        </a:p>
      </dgm:t>
    </dgm:pt>
    <dgm:pt modelId="{3FAAB5E2-0465-460A-86D0-A1368585D880}">
      <dgm:prSet/>
      <dgm:spPr/>
      <dgm:t>
        <a:bodyPr/>
        <a:lstStyle/>
        <a:p>
          <a:r>
            <a:rPr lang="en-US" b="1">
              <a:solidFill>
                <a:schemeClr val="tx1"/>
              </a:solidFill>
            </a:rPr>
            <a:t>4. Git, Github </a:t>
          </a:r>
          <a:r>
            <a:rPr lang="ko-KR" altLang="en-US" b="1">
              <a:solidFill>
                <a:schemeClr val="tx1"/>
              </a:solidFill>
            </a:rPr>
            <a:t>통한 공유</a:t>
          </a:r>
          <a:endParaRPr lang="en-US" b="1" dirty="0">
            <a:solidFill>
              <a:schemeClr val="tx1"/>
            </a:solidFill>
          </a:endParaRPr>
        </a:p>
      </dgm:t>
    </dgm:pt>
    <dgm:pt modelId="{A34D3860-9449-459C-A473-E31B94853ABF}" type="parTrans" cxnId="{1C63C0BF-A710-41BE-8BB0-A7E3841DB4AF}">
      <dgm:prSet/>
      <dgm:spPr/>
      <dgm:t>
        <a:bodyPr/>
        <a:lstStyle/>
        <a:p>
          <a:endParaRPr lang="en-US"/>
        </a:p>
      </dgm:t>
    </dgm:pt>
    <dgm:pt modelId="{B1069676-3C6B-4DD3-91AC-DFBDB810A225}" type="sibTrans" cxnId="{1C63C0BF-A710-41BE-8BB0-A7E3841DB4AF}">
      <dgm:prSet/>
      <dgm:spPr/>
      <dgm:t>
        <a:bodyPr/>
        <a:lstStyle/>
        <a:p>
          <a:endParaRPr lang="en-US"/>
        </a:p>
      </dgm:t>
    </dgm:pt>
    <dgm:pt modelId="{48C15F4C-B593-4F65-8944-98DA023507E4}" type="pres">
      <dgm:prSet presAssocID="{F029D8A9-29AD-44C8-80BB-66B175725609}" presName="outerComposite" presStyleCnt="0">
        <dgm:presLayoutVars>
          <dgm:chMax val="5"/>
          <dgm:dir/>
          <dgm:resizeHandles val="exact"/>
        </dgm:presLayoutVars>
      </dgm:prSet>
      <dgm:spPr/>
    </dgm:pt>
    <dgm:pt modelId="{73BBF364-FBAB-4312-96D9-4F1CBF975C2A}" type="pres">
      <dgm:prSet presAssocID="{F029D8A9-29AD-44C8-80BB-66B175725609}" presName="dummyMaxCanvas" presStyleCnt="0">
        <dgm:presLayoutVars/>
      </dgm:prSet>
      <dgm:spPr/>
    </dgm:pt>
    <dgm:pt modelId="{2E489D08-43E1-475E-8D8D-2663D10B9A80}" type="pres">
      <dgm:prSet presAssocID="{F029D8A9-29AD-44C8-80BB-66B175725609}" presName="FourNodes_1" presStyleLbl="node1" presStyleIdx="0" presStyleCnt="4" custScaleX="73773">
        <dgm:presLayoutVars>
          <dgm:bulletEnabled val="1"/>
        </dgm:presLayoutVars>
      </dgm:prSet>
      <dgm:spPr/>
    </dgm:pt>
    <dgm:pt modelId="{154B5024-B32D-4B86-B45A-91049F42BB94}" type="pres">
      <dgm:prSet presAssocID="{F029D8A9-29AD-44C8-80BB-66B175725609}" presName="FourNodes_2" presStyleLbl="node1" presStyleIdx="1" presStyleCnt="4" custScaleX="73773">
        <dgm:presLayoutVars>
          <dgm:bulletEnabled val="1"/>
        </dgm:presLayoutVars>
      </dgm:prSet>
      <dgm:spPr/>
    </dgm:pt>
    <dgm:pt modelId="{FB1B2D16-2859-40F5-9488-D9C40B1E64A9}" type="pres">
      <dgm:prSet presAssocID="{F029D8A9-29AD-44C8-80BB-66B175725609}" presName="FourNodes_3" presStyleLbl="node1" presStyleIdx="2" presStyleCnt="4" custScaleX="73773">
        <dgm:presLayoutVars>
          <dgm:bulletEnabled val="1"/>
        </dgm:presLayoutVars>
      </dgm:prSet>
      <dgm:spPr/>
    </dgm:pt>
    <dgm:pt modelId="{2143B83E-1345-41CF-A190-ADD8FA01F649}" type="pres">
      <dgm:prSet presAssocID="{F029D8A9-29AD-44C8-80BB-66B175725609}" presName="FourNodes_4" presStyleLbl="node1" presStyleIdx="3" presStyleCnt="4" custScaleX="73773">
        <dgm:presLayoutVars>
          <dgm:bulletEnabled val="1"/>
        </dgm:presLayoutVars>
      </dgm:prSet>
      <dgm:spPr/>
    </dgm:pt>
    <dgm:pt modelId="{3122DFDA-755E-4412-8D79-8BDFCD1643C7}" type="pres">
      <dgm:prSet presAssocID="{F029D8A9-29AD-44C8-80BB-66B175725609}" presName="FourConn_1-2" presStyleLbl="fgAccFollowNode1" presStyleIdx="0" presStyleCnt="3" custLinFactX="-95362" custLinFactNeighborX="-100000">
        <dgm:presLayoutVars>
          <dgm:bulletEnabled val="1"/>
        </dgm:presLayoutVars>
      </dgm:prSet>
      <dgm:spPr/>
    </dgm:pt>
    <dgm:pt modelId="{D6F2CEA1-615B-48F0-A103-631D828A383B}" type="pres">
      <dgm:prSet presAssocID="{F029D8A9-29AD-44C8-80BB-66B175725609}" presName="FourConn_2-3" presStyleLbl="fgAccFollowNode1" presStyleIdx="1" presStyleCnt="3" custLinFactX="-95362" custLinFactNeighborX="-100000">
        <dgm:presLayoutVars>
          <dgm:bulletEnabled val="1"/>
        </dgm:presLayoutVars>
      </dgm:prSet>
      <dgm:spPr/>
    </dgm:pt>
    <dgm:pt modelId="{B85FFBC7-18DC-4D98-AFBA-6E371879A35E}" type="pres">
      <dgm:prSet presAssocID="{F029D8A9-29AD-44C8-80BB-66B175725609}" presName="FourConn_3-4" presStyleLbl="fgAccFollowNode1" presStyleIdx="2" presStyleCnt="3" custLinFactX="-95362" custLinFactNeighborX="-100000">
        <dgm:presLayoutVars>
          <dgm:bulletEnabled val="1"/>
        </dgm:presLayoutVars>
      </dgm:prSet>
      <dgm:spPr/>
    </dgm:pt>
    <dgm:pt modelId="{20DCFBA8-74AA-4BF4-8C8E-F1D5AC19A7F2}" type="pres">
      <dgm:prSet presAssocID="{F029D8A9-29AD-44C8-80BB-66B175725609}" presName="FourNodes_1_text" presStyleLbl="node1" presStyleIdx="3" presStyleCnt="4">
        <dgm:presLayoutVars>
          <dgm:bulletEnabled val="1"/>
        </dgm:presLayoutVars>
      </dgm:prSet>
      <dgm:spPr/>
    </dgm:pt>
    <dgm:pt modelId="{52F47CE1-87EF-4952-ADE4-66C838453419}" type="pres">
      <dgm:prSet presAssocID="{F029D8A9-29AD-44C8-80BB-66B175725609}" presName="FourNodes_2_text" presStyleLbl="node1" presStyleIdx="3" presStyleCnt="4">
        <dgm:presLayoutVars>
          <dgm:bulletEnabled val="1"/>
        </dgm:presLayoutVars>
      </dgm:prSet>
      <dgm:spPr/>
    </dgm:pt>
    <dgm:pt modelId="{13BCF551-759D-4A55-994B-BE34B7F0650C}" type="pres">
      <dgm:prSet presAssocID="{F029D8A9-29AD-44C8-80BB-66B175725609}" presName="FourNodes_3_text" presStyleLbl="node1" presStyleIdx="3" presStyleCnt="4">
        <dgm:presLayoutVars>
          <dgm:bulletEnabled val="1"/>
        </dgm:presLayoutVars>
      </dgm:prSet>
      <dgm:spPr/>
    </dgm:pt>
    <dgm:pt modelId="{E94432D6-6EC8-4F2A-A824-9E4257081090}" type="pres">
      <dgm:prSet presAssocID="{F029D8A9-29AD-44C8-80BB-66B175725609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3C653B1D-0717-4C80-9D85-F650693EB4BC}" type="presOf" srcId="{75C67367-7D40-4011-9683-94041CDE606E}" destId="{2E489D08-43E1-475E-8D8D-2663D10B9A80}" srcOrd="0" destOrd="0" presId="urn:microsoft.com/office/officeart/2005/8/layout/vProcess5"/>
    <dgm:cxn modelId="{DDC2A637-577A-4A35-A2BD-030C67E16C44}" type="presOf" srcId="{5F4FA5D6-91F6-42E9-951B-B20C2156831D}" destId="{FB1B2D16-2859-40F5-9488-D9C40B1E64A9}" srcOrd="0" destOrd="0" presId="urn:microsoft.com/office/officeart/2005/8/layout/vProcess5"/>
    <dgm:cxn modelId="{8DEB2B39-75A7-4B6A-8090-C0B4C44D04F0}" type="presOf" srcId="{A822D443-A626-4274-96C1-B00772159880}" destId="{B85FFBC7-18DC-4D98-AFBA-6E371879A35E}" srcOrd="0" destOrd="0" presId="urn:microsoft.com/office/officeart/2005/8/layout/vProcess5"/>
    <dgm:cxn modelId="{84576E3C-A9E6-44D9-9853-2FE2E5FCB004}" type="presOf" srcId="{3FAAB5E2-0465-460A-86D0-A1368585D880}" destId="{E94432D6-6EC8-4F2A-A824-9E4257081090}" srcOrd="1" destOrd="0" presId="urn:microsoft.com/office/officeart/2005/8/layout/vProcess5"/>
    <dgm:cxn modelId="{0C721460-AE0A-4913-A424-857515665720}" type="presOf" srcId="{38588A92-071C-4E75-B984-B9B05E9410F0}" destId="{154B5024-B32D-4B86-B45A-91049F42BB94}" srcOrd="0" destOrd="0" presId="urn:microsoft.com/office/officeart/2005/8/layout/vProcess5"/>
    <dgm:cxn modelId="{1A0F2B42-154D-41BF-A9D0-C71AD59238AA}" type="presOf" srcId="{75C67367-7D40-4011-9683-94041CDE606E}" destId="{20DCFBA8-74AA-4BF4-8C8E-F1D5AC19A7F2}" srcOrd="1" destOrd="0" presId="urn:microsoft.com/office/officeart/2005/8/layout/vProcess5"/>
    <dgm:cxn modelId="{E7678068-496F-43CB-BFB7-D016B7BC4602}" srcId="{F029D8A9-29AD-44C8-80BB-66B175725609}" destId="{75C67367-7D40-4011-9683-94041CDE606E}" srcOrd="0" destOrd="0" parTransId="{0E8E4A2D-4024-4776-95AC-949032CC06C8}" sibTransId="{E2D0C612-0101-4B07-8DCB-77212805E784}"/>
    <dgm:cxn modelId="{C40E2C89-64B1-48B0-86EC-64817BDD23C5}" type="presOf" srcId="{38588A92-071C-4E75-B984-B9B05E9410F0}" destId="{52F47CE1-87EF-4952-ADE4-66C838453419}" srcOrd="1" destOrd="0" presId="urn:microsoft.com/office/officeart/2005/8/layout/vProcess5"/>
    <dgm:cxn modelId="{7FE99E8C-57F6-4613-BEAE-CE3DA7CD34F8}" type="presOf" srcId="{5F4FA5D6-91F6-42E9-951B-B20C2156831D}" destId="{13BCF551-759D-4A55-994B-BE34B7F0650C}" srcOrd="1" destOrd="0" presId="urn:microsoft.com/office/officeart/2005/8/layout/vProcess5"/>
    <dgm:cxn modelId="{0E688E94-B163-4C2F-8F87-56ED3ECF2097}" type="presOf" srcId="{3FAAB5E2-0465-460A-86D0-A1368585D880}" destId="{2143B83E-1345-41CF-A190-ADD8FA01F649}" srcOrd="0" destOrd="0" presId="urn:microsoft.com/office/officeart/2005/8/layout/vProcess5"/>
    <dgm:cxn modelId="{9181B1B2-B71A-4DC4-87AE-1AF09B39688B}" srcId="{F029D8A9-29AD-44C8-80BB-66B175725609}" destId="{38588A92-071C-4E75-B984-B9B05E9410F0}" srcOrd="1" destOrd="0" parTransId="{E7AB2891-852F-44D3-92AF-D3747A399472}" sibTransId="{2EDCCEA3-3CF1-42CA-9EFC-2977A8FA6C8B}"/>
    <dgm:cxn modelId="{1C63C0BF-A710-41BE-8BB0-A7E3841DB4AF}" srcId="{F029D8A9-29AD-44C8-80BB-66B175725609}" destId="{3FAAB5E2-0465-460A-86D0-A1368585D880}" srcOrd="3" destOrd="0" parTransId="{A34D3860-9449-459C-A473-E31B94853ABF}" sibTransId="{B1069676-3C6B-4DD3-91AC-DFBDB810A225}"/>
    <dgm:cxn modelId="{F5D218C7-3BE7-40A2-99E7-715BC24B2804}" type="presOf" srcId="{2EDCCEA3-3CF1-42CA-9EFC-2977A8FA6C8B}" destId="{D6F2CEA1-615B-48F0-A103-631D828A383B}" srcOrd="0" destOrd="0" presId="urn:microsoft.com/office/officeart/2005/8/layout/vProcess5"/>
    <dgm:cxn modelId="{5849A1DB-69F1-46EC-AF4E-56F50BD8A853}" srcId="{F029D8A9-29AD-44C8-80BB-66B175725609}" destId="{5F4FA5D6-91F6-42E9-951B-B20C2156831D}" srcOrd="2" destOrd="0" parTransId="{45BF20A9-B5D5-4367-BCB3-C2BD8E6AB78C}" sibTransId="{A822D443-A626-4274-96C1-B00772159880}"/>
    <dgm:cxn modelId="{6204B1E3-6265-45AB-9AF7-0922BE182A98}" type="presOf" srcId="{E2D0C612-0101-4B07-8DCB-77212805E784}" destId="{3122DFDA-755E-4412-8D79-8BDFCD1643C7}" srcOrd="0" destOrd="0" presId="urn:microsoft.com/office/officeart/2005/8/layout/vProcess5"/>
    <dgm:cxn modelId="{93D394E9-1B8B-4251-A2B9-0F609A740A1F}" type="presOf" srcId="{F029D8A9-29AD-44C8-80BB-66B175725609}" destId="{48C15F4C-B593-4F65-8944-98DA023507E4}" srcOrd="0" destOrd="0" presId="urn:microsoft.com/office/officeart/2005/8/layout/vProcess5"/>
    <dgm:cxn modelId="{AE4B3164-1335-4B6F-BCFE-BCE8679C52A4}" type="presParOf" srcId="{48C15F4C-B593-4F65-8944-98DA023507E4}" destId="{73BBF364-FBAB-4312-96D9-4F1CBF975C2A}" srcOrd="0" destOrd="0" presId="urn:microsoft.com/office/officeart/2005/8/layout/vProcess5"/>
    <dgm:cxn modelId="{C3C24C3A-D250-43C3-A4D0-B2E7424D9D14}" type="presParOf" srcId="{48C15F4C-B593-4F65-8944-98DA023507E4}" destId="{2E489D08-43E1-475E-8D8D-2663D10B9A80}" srcOrd="1" destOrd="0" presId="urn:microsoft.com/office/officeart/2005/8/layout/vProcess5"/>
    <dgm:cxn modelId="{47BF8942-4B32-4802-B503-6062512482DB}" type="presParOf" srcId="{48C15F4C-B593-4F65-8944-98DA023507E4}" destId="{154B5024-B32D-4B86-B45A-91049F42BB94}" srcOrd="2" destOrd="0" presId="urn:microsoft.com/office/officeart/2005/8/layout/vProcess5"/>
    <dgm:cxn modelId="{69A88EB7-3B98-4F76-BE14-226F11E74892}" type="presParOf" srcId="{48C15F4C-B593-4F65-8944-98DA023507E4}" destId="{FB1B2D16-2859-40F5-9488-D9C40B1E64A9}" srcOrd="3" destOrd="0" presId="urn:microsoft.com/office/officeart/2005/8/layout/vProcess5"/>
    <dgm:cxn modelId="{C476413B-2384-48AA-A110-25A8B86DDA96}" type="presParOf" srcId="{48C15F4C-B593-4F65-8944-98DA023507E4}" destId="{2143B83E-1345-41CF-A190-ADD8FA01F649}" srcOrd="4" destOrd="0" presId="urn:microsoft.com/office/officeart/2005/8/layout/vProcess5"/>
    <dgm:cxn modelId="{8B0C76F9-6718-4CF5-83A5-A06D3146B304}" type="presParOf" srcId="{48C15F4C-B593-4F65-8944-98DA023507E4}" destId="{3122DFDA-755E-4412-8D79-8BDFCD1643C7}" srcOrd="5" destOrd="0" presId="urn:microsoft.com/office/officeart/2005/8/layout/vProcess5"/>
    <dgm:cxn modelId="{25A14422-A1F2-4199-B44E-1C2599D22103}" type="presParOf" srcId="{48C15F4C-B593-4F65-8944-98DA023507E4}" destId="{D6F2CEA1-615B-48F0-A103-631D828A383B}" srcOrd="6" destOrd="0" presId="urn:microsoft.com/office/officeart/2005/8/layout/vProcess5"/>
    <dgm:cxn modelId="{C75B9D55-F2B5-4C4E-BE33-919A416EE4C3}" type="presParOf" srcId="{48C15F4C-B593-4F65-8944-98DA023507E4}" destId="{B85FFBC7-18DC-4D98-AFBA-6E371879A35E}" srcOrd="7" destOrd="0" presId="urn:microsoft.com/office/officeart/2005/8/layout/vProcess5"/>
    <dgm:cxn modelId="{1187BF18-5DD4-412D-A477-FF2294C5BC6A}" type="presParOf" srcId="{48C15F4C-B593-4F65-8944-98DA023507E4}" destId="{20DCFBA8-74AA-4BF4-8C8E-F1D5AC19A7F2}" srcOrd="8" destOrd="0" presId="urn:microsoft.com/office/officeart/2005/8/layout/vProcess5"/>
    <dgm:cxn modelId="{4E5F13DA-630C-4B53-879E-6CE42155DDD0}" type="presParOf" srcId="{48C15F4C-B593-4F65-8944-98DA023507E4}" destId="{52F47CE1-87EF-4952-ADE4-66C838453419}" srcOrd="9" destOrd="0" presId="urn:microsoft.com/office/officeart/2005/8/layout/vProcess5"/>
    <dgm:cxn modelId="{17DBB239-7F20-4DF0-890C-49C73ABEC256}" type="presParOf" srcId="{48C15F4C-B593-4F65-8944-98DA023507E4}" destId="{13BCF551-759D-4A55-994B-BE34B7F0650C}" srcOrd="10" destOrd="0" presId="urn:microsoft.com/office/officeart/2005/8/layout/vProcess5"/>
    <dgm:cxn modelId="{2F1FA3A0-E95D-4DB5-B3FE-C1F9086FC2FA}" type="presParOf" srcId="{48C15F4C-B593-4F65-8944-98DA023507E4}" destId="{E94432D6-6EC8-4F2A-A824-9E4257081090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C435574-BEDD-4CA9-90E1-0BBC25793CC3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6165CE52-FB15-427D-ACCD-547B1D0D64A5}">
      <dgm:prSet custT="1"/>
      <dgm:spPr/>
      <dgm:t>
        <a:bodyPr/>
        <a:lstStyle/>
        <a:p>
          <a:pPr algn="l" latinLnBrk="1"/>
          <a:r>
            <a:rPr lang="ko-KR" altLang="en-US" sz="1100" dirty="0"/>
            <a:t>인</a:t>
          </a:r>
          <a:r>
            <a:rPr lang="ko-KR" sz="1100" dirty="0"/>
            <a:t>공지능</a:t>
          </a:r>
          <a:r>
            <a:rPr lang="en-US" sz="1100" dirty="0"/>
            <a:t>(AI)</a:t>
          </a:r>
          <a:r>
            <a:rPr lang="ko-KR" sz="1100" dirty="0"/>
            <a:t>과 사물인터넷</a:t>
          </a:r>
          <a:r>
            <a:rPr lang="en-US" sz="1100" dirty="0"/>
            <a:t>(IoT) </a:t>
          </a:r>
          <a:r>
            <a:rPr lang="ko-KR" sz="1100" dirty="0"/>
            <a:t>분야</a:t>
          </a:r>
          <a:r>
            <a:rPr lang="ko-KR" altLang="en-US" sz="1100" dirty="0"/>
            <a:t>의</a:t>
          </a:r>
          <a:r>
            <a:rPr lang="ko-KR" sz="1100" dirty="0"/>
            <a:t> 발전</a:t>
          </a:r>
          <a:r>
            <a:rPr lang="ko-KR" altLang="en-US" sz="1100" dirty="0"/>
            <a:t>으로</a:t>
          </a:r>
          <a:r>
            <a:rPr lang="en-US" sz="1100" dirty="0"/>
            <a:t>,</a:t>
          </a:r>
          <a:r>
            <a:rPr lang="ko-KR" sz="1100" dirty="0"/>
            <a:t> 개인까지도 데이터를 통하여 많은 가치를 창출해낼 수 있는 시대가 도래했다</a:t>
          </a:r>
          <a:r>
            <a:rPr lang="en-US" sz="1100" dirty="0"/>
            <a:t>.</a:t>
          </a:r>
          <a:br>
            <a:rPr lang="en-US" sz="1100" dirty="0"/>
          </a:br>
          <a:r>
            <a:rPr lang="ko-KR" sz="1100" dirty="0"/>
            <a:t>수집된 정보에는 잠재적 소비자들의 각종 정보와 기록 등이 데이터화 되어있</a:t>
          </a:r>
          <a:r>
            <a:rPr lang="ko-KR" altLang="en-US" sz="1100" dirty="0"/>
            <a:t>고</a:t>
          </a:r>
          <a:r>
            <a:rPr lang="en-US" altLang="ko-KR" sz="1100" dirty="0"/>
            <a:t>,</a:t>
          </a:r>
          <a:r>
            <a:rPr lang="en-US" sz="1100" dirty="0"/>
            <a:t> AI</a:t>
          </a:r>
          <a:r>
            <a:rPr lang="ko-KR" sz="1100" dirty="0"/>
            <a:t>에게 이를 학습시켜 데이터 분석을 하게 되면 </a:t>
          </a:r>
          <a:endParaRPr lang="en-US" altLang="ko-KR" sz="1100" dirty="0"/>
        </a:p>
        <a:p>
          <a:pPr algn="l" latinLnBrk="1"/>
          <a:r>
            <a:rPr lang="ko-KR" sz="1100" dirty="0"/>
            <a:t>사람들의 취향과 행동패턴</a:t>
          </a:r>
          <a:r>
            <a:rPr lang="en-US" sz="1100" dirty="0"/>
            <a:t>, </a:t>
          </a:r>
          <a:r>
            <a:rPr lang="ko-KR" sz="1100" dirty="0"/>
            <a:t>성격이나 생각까지도 예측</a:t>
          </a:r>
          <a:r>
            <a:rPr lang="en-US" sz="1100" dirty="0"/>
            <a:t>, </a:t>
          </a:r>
          <a:r>
            <a:rPr lang="ko-KR" sz="1100" dirty="0"/>
            <a:t>짐작해볼 수 있</a:t>
          </a:r>
          <a:r>
            <a:rPr lang="ko-KR" altLang="en-US" sz="1100" dirty="0"/>
            <a:t>다</a:t>
          </a:r>
          <a:r>
            <a:rPr lang="en-US" altLang="ko-KR" sz="1100" dirty="0"/>
            <a:t>.</a:t>
          </a:r>
          <a:endParaRPr lang="ko-KR" sz="1100" dirty="0"/>
        </a:p>
      </dgm:t>
    </dgm:pt>
    <dgm:pt modelId="{43F67A00-D696-4491-927D-783211989D81}" type="parTrans" cxnId="{DEF5FE68-63D2-4A7C-921A-3C90F612746D}">
      <dgm:prSet/>
      <dgm:spPr/>
      <dgm:t>
        <a:bodyPr/>
        <a:lstStyle/>
        <a:p>
          <a:pPr latinLnBrk="1"/>
          <a:endParaRPr lang="ko-KR" altLang="en-US"/>
        </a:p>
      </dgm:t>
    </dgm:pt>
    <dgm:pt modelId="{8CE21E44-CBCD-4FB6-A586-9776DE786576}" type="sibTrans" cxnId="{DEF5FE68-63D2-4A7C-921A-3C90F612746D}">
      <dgm:prSet/>
      <dgm:spPr/>
      <dgm:t>
        <a:bodyPr/>
        <a:lstStyle/>
        <a:p>
          <a:pPr latinLnBrk="1"/>
          <a:endParaRPr lang="ko-KR" altLang="en-US"/>
        </a:p>
      </dgm:t>
    </dgm:pt>
    <dgm:pt modelId="{29F44A31-CC2D-406A-B61A-B4B8B5C5A59E}" type="pres">
      <dgm:prSet presAssocID="{4C435574-BEDD-4CA9-90E1-0BBC25793CC3}" presName="linearFlow" presStyleCnt="0">
        <dgm:presLayoutVars>
          <dgm:dir/>
          <dgm:resizeHandles val="exact"/>
        </dgm:presLayoutVars>
      </dgm:prSet>
      <dgm:spPr/>
    </dgm:pt>
    <dgm:pt modelId="{2DE49ECD-1F19-4B9F-AC74-C33B8CD27785}" type="pres">
      <dgm:prSet presAssocID="{6165CE52-FB15-427D-ACCD-547B1D0D64A5}" presName="composite" presStyleCnt="0"/>
      <dgm:spPr/>
    </dgm:pt>
    <dgm:pt modelId="{2D35584F-A3DB-4831-92C2-E43E11C5638A}" type="pres">
      <dgm:prSet presAssocID="{6165CE52-FB15-427D-ACCD-547B1D0D64A5}" presName="imgShp" presStyleLbl="fgImgPlace1" presStyleIdx="0" presStyleCnt="1" custLinFactNeighborX="-233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</dgm:spPr>
    </dgm:pt>
    <dgm:pt modelId="{BCD4ED83-CCCF-421E-8B27-624985C2A97A}" type="pres">
      <dgm:prSet presAssocID="{6165CE52-FB15-427D-ACCD-547B1D0D64A5}" presName="txShp" presStyleLbl="node1" presStyleIdx="0" presStyleCnt="1" custAng="0">
        <dgm:presLayoutVars>
          <dgm:bulletEnabled val="1"/>
        </dgm:presLayoutVars>
      </dgm:prSet>
      <dgm:spPr/>
    </dgm:pt>
  </dgm:ptLst>
  <dgm:cxnLst>
    <dgm:cxn modelId="{DEF5FE68-63D2-4A7C-921A-3C90F612746D}" srcId="{4C435574-BEDD-4CA9-90E1-0BBC25793CC3}" destId="{6165CE52-FB15-427D-ACCD-547B1D0D64A5}" srcOrd="0" destOrd="0" parTransId="{43F67A00-D696-4491-927D-783211989D81}" sibTransId="{8CE21E44-CBCD-4FB6-A586-9776DE786576}"/>
    <dgm:cxn modelId="{B196FEB9-CA63-4EB3-A62F-1A7D4E551F0A}" type="presOf" srcId="{4C435574-BEDD-4CA9-90E1-0BBC25793CC3}" destId="{29F44A31-CC2D-406A-B61A-B4B8B5C5A59E}" srcOrd="0" destOrd="0" presId="urn:microsoft.com/office/officeart/2005/8/layout/vList3"/>
    <dgm:cxn modelId="{D96D67FA-F937-49E1-B786-BC590B104B8F}" type="presOf" srcId="{6165CE52-FB15-427D-ACCD-547B1D0D64A5}" destId="{BCD4ED83-CCCF-421E-8B27-624985C2A97A}" srcOrd="0" destOrd="0" presId="urn:microsoft.com/office/officeart/2005/8/layout/vList3"/>
    <dgm:cxn modelId="{A878E756-F467-493F-AF47-4D1E438BB67F}" type="presParOf" srcId="{29F44A31-CC2D-406A-B61A-B4B8B5C5A59E}" destId="{2DE49ECD-1F19-4B9F-AC74-C33B8CD27785}" srcOrd="0" destOrd="0" presId="urn:microsoft.com/office/officeart/2005/8/layout/vList3"/>
    <dgm:cxn modelId="{A9712626-DFF0-4C96-9BDD-2FEBA831D46C}" type="presParOf" srcId="{2DE49ECD-1F19-4B9F-AC74-C33B8CD27785}" destId="{2D35584F-A3DB-4831-92C2-E43E11C5638A}" srcOrd="0" destOrd="0" presId="urn:microsoft.com/office/officeart/2005/8/layout/vList3"/>
    <dgm:cxn modelId="{55381396-F801-4707-8B3C-D4B3B0AD985C}" type="presParOf" srcId="{2DE49ECD-1F19-4B9F-AC74-C33B8CD27785}" destId="{BCD4ED83-CCCF-421E-8B27-624985C2A97A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ED53109-F140-453E-99F4-AB4089BB3B4E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B1A371C5-41E6-46CE-9931-25C004E81FFC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2000" b="1" dirty="0"/>
            <a:t>Pandas </a:t>
          </a:r>
          <a:r>
            <a:rPr lang="ko-KR" altLang="en-US" sz="2000" b="1" dirty="0"/>
            <a:t>라이브러리를 활용하여 </a:t>
          </a:r>
          <a:endParaRPr lang="en-US" altLang="ko-KR" sz="2000" b="1" dirty="0"/>
        </a:p>
        <a:p>
          <a:pPr>
            <a:lnSpc>
              <a:spcPct val="100000"/>
            </a:lnSpc>
            <a:defRPr cap="all"/>
          </a:pPr>
          <a:r>
            <a:rPr lang="en-US" sz="2000" b="1" dirty="0"/>
            <a:t>Series</a:t>
          </a:r>
          <a:r>
            <a:rPr lang="ko-KR" sz="2000" b="1" dirty="0"/>
            <a:t>와 </a:t>
          </a:r>
          <a:r>
            <a:rPr lang="en-US" sz="2000" b="1" dirty="0" err="1"/>
            <a:t>DataFrame</a:t>
          </a:r>
          <a:r>
            <a:rPr lang="en-US" sz="2000" b="1" dirty="0"/>
            <a:t> </a:t>
          </a:r>
          <a:r>
            <a:rPr lang="ko-KR" sz="2000" b="1" dirty="0"/>
            <a:t>타입</a:t>
          </a:r>
          <a:r>
            <a:rPr lang="ko-KR" altLang="en-US" sz="2000" b="1" dirty="0"/>
            <a:t>의 </a:t>
          </a:r>
          <a:br>
            <a:rPr lang="en-US" altLang="ko-KR" sz="2000" b="1" dirty="0"/>
          </a:br>
          <a:r>
            <a:rPr lang="ko-KR" sz="2000" b="1" dirty="0"/>
            <a:t>데이터 가공 및 분석</a:t>
          </a:r>
          <a:endParaRPr lang="en-US" sz="2000" b="1" dirty="0"/>
        </a:p>
      </dgm:t>
    </dgm:pt>
    <dgm:pt modelId="{8BE41804-D7DA-4FD9-B7CD-37D1512335F1}" type="parTrans" cxnId="{CA1E155D-FA6C-45FF-8D1C-47F00E47B82F}">
      <dgm:prSet/>
      <dgm:spPr/>
      <dgm:t>
        <a:bodyPr/>
        <a:lstStyle/>
        <a:p>
          <a:endParaRPr lang="en-US"/>
        </a:p>
      </dgm:t>
    </dgm:pt>
    <dgm:pt modelId="{25F0E4E1-AF94-4CCC-BA80-3535694345F0}" type="sibTrans" cxnId="{CA1E155D-FA6C-45FF-8D1C-47F00E47B82F}">
      <dgm:prSet/>
      <dgm:spPr/>
      <dgm:t>
        <a:bodyPr/>
        <a:lstStyle/>
        <a:p>
          <a:endParaRPr lang="en-US"/>
        </a:p>
      </dgm:t>
    </dgm:pt>
    <dgm:pt modelId="{36C2C297-9631-435F-93C1-EBCCE4410019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ko-KR" sz="2000" b="1" dirty="0"/>
            <a:t>데이터를 엑셀과 </a:t>
          </a:r>
          <a:r>
            <a:rPr lang="en-US" altLang="ko-KR" sz="2000" b="1" dirty="0"/>
            <a:t>DB</a:t>
          </a:r>
          <a:r>
            <a:rPr lang="ko-KR" sz="2000" b="1" dirty="0"/>
            <a:t>에 </a:t>
          </a:r>
          <a:br>
            <a:rPr lang="en-US" altLang="ko-KR" sz="2000" b="1" dirty="0"/>
          </a:br>
          <a:r>
            <a:rPr lang="ko-KR" altLang="en-US" sz="2000" b="1" dirty="0"/>
            <a:t>불러와</a:t>
          </a:r>
          <a:r>
            <a:rPr lang="ko-KR" sz="2000" b="1" dirty="0"/>
            <a:t> 저장하</a:t>
          </a:r>
          <a:r>
            <a:rPr lang="ko-KR" altLang="en-US" sz="2000" b="1" dirty="0"/>
            <a:t>고</a:t>
          </a:r>
          <a:r>
            <a:rPr lang="en-US" altLang="ko-KR" sz="2000" b="1" dirty="0"/>
            <a:t>, </a:t>
          </a:r>
          <a:r>
            <a:rPr lang="ko-KR" altLang="en-US" sz="2000" b="1" dirty="0"/>
            <a:t>시각화 하는</a:t>
          </a:r>
          <a:r>
            <a:rPr lang="ko-KR" sz="2000" b="1" dirty="0"/>
            <a:t> </a:t>
          </a:r>
          <a:br>
            <a:rPr lang="en-US" altLang="ko-KR" sz="2000" b="1" dirty="0"/>
          </a:br>
          <a:r>
            <a:rPr lang="ko-KR" sz="2000" b="1" dirty="0"/>
            <a:t>방법</a:t>
          </a:r>
          <a:r>
            <a:rPr lang="en-US" altLang="ko-KR" sz="2000" b="1" dirty="0"/>
            <a:t> </a:t>
          </a:r>
          <a:r>
            <a:rPr lang="ko-KR" altLang="en-US" sz="2000" b="1" dirty="0"/>
            <a:t>학습</a:t>
          </a:r>
          <a:r>
            <a:rPr lang="en-US" sz="2000" b="1" dirty="0"/>
            <a:t>.</a:t>
          </a:r>
        </a:p>
      </dgm:t>
    </dgm:pt>
    <dgm:pt modelId="{A1CCFB6E-E4B3-4D33-9215-170064C86C6A}" type="parTrans" cxnId="{05D34D77-25E1-4BAD-8B5B-A8F8656BF2F1}">
      <dgm:prSet/>
      <dgm:spPr/>
      <dgm:t>
        <a:bodyPr/>
        <a:lstStyle/>
        <a:p>
          <a:endParaRPr lang="en-US"/>
        </a:p>
      </dgm:t>
    </dgm:pt>
    <dgm:pt modelId="{A159E0EB-1762-4CE1-A034-1057A4B00E9F}" type="sibTrans" cxnId="{05D34D77-25E1-4BAD-8B5B-A8F8656BF2F1}">
      <dgm:prSet/>
      <dgm:spPr/>
      <dgm:t>
        <a:bodyPr/>
        <a:lstStyle/>
        <a:p>
          <a:endParaRPr lang="en-US"/>
        </a:p>
      </dgm:t>
    </dgm:pt>
    <dgm:pt modelId="{EE024F2E-0ED6-49B1-A0F3-1E7A4CBD7D17}" type="pres">
      <dgm:prSet presAssocID="{1ED53109-F140-453E-99F4-AB4089BB3B4E}" presName="root" presStyleCnt="0">
        <dgm:presLayoutVars>
          <dgm:dir/>
          <dgm:resizeHandles val="exact"/>
        </dgm:presLayoutVars>
      </dgm:prSet>
      <dgm:spPr/>
    </dgm:pt>
    <dgm:pt modelId="{7B598110-160E-4C6A-890F-26E16CA7794D}" type="pres">
      <dgm:prSet presAssocID="{B1A371C5-41E6-46CE-9931-25C004E81FFC}" presName="compNode" presStyleCnt="0"/>
      <dgm:spPr/>
    </dgm:pt>
    <dgm:pt modelId="{D26153A8-7FFC-4DA5-9AA5-87B16CA02B5D}" type="pres">
      <dgm:prSet presAssocID="{B1A371C5-41E6-46CE-9931-25C004E81FFC}" presName="iconBgRect" presStyleLbl="bgShp" presStyleIdx="0" presStyleCnt="2"/>
      <dgm:spPr/>
    </dgm:pt>
    <dgm:pt modelId="{7651C0C2-9A56-4E64-9D2E-5D745A784462}" type="pres">
      <dgm:prSet presAssocID="{B1A371C5-41E6-46CE-9931-25C004E81FFC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st tubes"/>
        </a:ext>
      </dgm:extLst>
    </dgm:pt>
    <dgm:pt modelId="{5D890C31-54A6-4F3C-A7FA-13CD2241EB8D}" type="pres">
      <dgm:prSet presAssocID="{B1A371C5-41E6-46CE-9931-25C004E81FFC}" presName="spaceRect" presStyleCnt="0"/>
      <dgm:spPr/>
    </dgm:pt>
    <dgm:pt modelId="{8A679616-DD21-4713-AD4E-3C7AF5B1F753}" type="pres">
      <dgm:prSet presAssocID="{B1A371C5-41E6-46CE-9931-25C004E81FFC}" presName="textRect" presStyleLbl="revTx" presStyleIdx="0" presStyleCnt="2" custScaleX="123248">
        <dgm:presLayoutVars>
          <dgm:chMax val="1"/>
          <dgm:chPref val="1"/>
        </dgm:presLayoutVars>
      </dgm:prSet>
      <dgm:spPr/>
    </dgm:pt>
    <dgm:pt modelId="{171C109A-8EBB-45E5-AE55-2CC37BA7A338}" type="pres">
      <dgm:prSet presAssocID="{25F0E4E1-AF94-4CCC-BA80-3535694345F0}" presName="sibTrans" presStyleCnt="0"/>
      <dgm:spPr/>
    </dgm:pt>
    <dgm:pt modelId="{AB4629DE-96AA-4121-88F1-E46E1BD1B5E5}" type="pres">
      <dgm:prSet presAssocID="{36C2C297-9631-435F-93C1-EBCCE4410019}" presName="compNode" presStyleCnt="0"/>
      <dgm:spPr/>
    </dgm:pt>
    <dgm:pt modelId="{2A6CCDFE-23D2-4306-9098-6CB7E074DC70}" type="pres">
      <dgm:prSet presAssocID="{36C2C297-9631-435F-93C1-EBCCE4410019}" presName="iconBgRect" presStyleLbl="bgShp" presStyleIdx="1" presStyleCnt="2"/>
      <dgm:spPr/>
    </dgm:pt>
    <dgm:pt modelId="{B216734D-0278-454F-8040-07E886341871}" type="pres">
      <dgm:prSet presAssocID="{36C2C297-9631-435F-93C1-EBCCE4410019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데이터베이스"/>
        </a:ext>
      </dgm:extLst>
    </dgm:pt>
    <dgm:pt modelId="{5A7B4B7A-C26D-4839-B71B-1EE430C8FFDF}" type="pres">
      <dgm:prSet presAssocID="{36C2C297-9631-435F-93C1-EBCCE4410019}" presName="spaceRect" presStyleCnt="0"/>
      <dgm:spPr/>
    </dgm:pt>
    <dgm:pt modelId="{0CEB2A4D-00C8-45E1-9512-E747500A9F0F}" type="pres">
      <dgm:prSet presAssocID="{36C2C297-9631-435F-93C1-EBCCE4410019}" presName="textRect" presStyleLbl="revTx" presStyleIdx="1" presStyleCnt="2" custScaleX="123248">
        <dgm:presLayoutVars>
          <dgm:chMax val="1"/>
          <dgm:chPref val="1"/>
        </dgm:presLayoutVars>
      </dgm:prSet>
      <dgm:spPr/>
    </dgm:pt>
  </dgm:ptLst>
  <dgm:cxnLst>
    <dgm:cxn modelId="{CA1E155D-FA6C-45FF-8D1C-47F00E47B82F}" srcId="{1ED53109-F140-453E-99F4-AB4089BB3B4E}" destId="{B1A371C5-41E6-46CE-9931-25C004E81FFC}" srcOrd="0" destOrd="0" parTransId="{8BE41804-D7DA-4FD9-B7CD-37D1512335F1}" sibTransId="{25F0E4E1-AF94-4CCC-BA80-3535694345F0}"/>
    <dgm:cxn modelId="{159C8B75-F8FA-42EC-A36D-BC2D1752F5B6}" type="presOf" srcId="{1ED53109-F140-453E-99F4-AB4089BB3B4E}" destId="{EE024F2E-0ED6-49B1-A0F3-1E7A4CBD7D17}" srcOrd="0" destOrd="0" presId="urn:microsoft.com/office/officeart/2018/5/layout/IconCircleLabelList"/>
    <dgm:cxn modelId="{05D34D77-25E1-4BAD-8B5B-A8F8656BF2F1}" srcId="{1ED53109-F140-453E-99F4-AB4089BB3B4E}" destId="{36C2C297-9631-435F-93C1-EBCCE4410019}" srcOrd="1" destOrd="0" parTransId="{A1CCFB6E-E4B3-4D33-9215-170064C86C6A}" sibTransId="{A159E0EB-1762-4CE1-A034-1057A4B00E9F}"/>
    <dgm:cxn modelId="{621FC378-4B6B-4868-AD6E-E4F7CB84A56D}" type="presOf" srcId="{36C2C297-9631-435F-93C1-EBCCE4410019}" destId="{0CEB2A4D-00C8-45E1-9512-E747500A9F0F}" srcOrd="0" destOrd="0" presId="urn:microsoft.com/office/officeart/2018/5/layout/IconCircleLabelList"/>
    <dgm:cxn modelId="{FCF1388A-53F0-412F-B0A7-2E52D191B68C}" type="presOf" srcId="{B1A371C5-41E6-46CE-9931-25C004E81FFC}" destId="{8A679616-DD21-4713-AD4E-3C7AF5B1F753}" srcOrd="0" destOrd="0" presId="urn:microsoft.com/office/officeart/2018/5/layout/IconCircleLabelList"/>
    <dgm:cxn modelId="{5A0B8FE0-BE71-428C-95D8-88FD4ED08B7B}" type="presParOf" srcId="{EE024F2E-0ED6-49B1-A0F3-1E7A4CBD7D17}" destId="{7B598110-160E-4C6A-890F-26E16CA7794D}" srcOrd="0" destOrd="0" presId="urn:microsoft.com/office/officeart/2018/5/layout/IconCircleLabelList"/>
    <dgm:cxn modelId="{AFC9F19B-DC18-4B03-83CB-C03D1C0CE10D}" type="presParOf" srcId="{7B598110-160E-4C6A-890F-26E16CA7794D}" destId="{D26153A8-7FFC-4DA5-9AA5-87B16CA02B5D}" srcOrd="0" destOrd="0" presId="urn:microsoft.com/office/officeart/2018/5/layout/IconCircleLabelList"/>
    <dgm:cxn modelId="{5147DB5F-F6E4-4EFF-BE13-2A8EB06079F1}" type="presParOf" srcId="{7B598110-160E-4C6A-890F-26E16CA7794D}" destId="{7651C0C2-9A56-4E64-9D2E-5D745A784462}" srcOrd="1" destOrd="0" presId="urn:microsoft.com/office/officeart/2018/5/layout/IconCircleLabelList"/>
    <dgm:cxn modelId="{353F02B7-CED3-4F41-BE23-ACC47F069C9B}" type="presParOf" srcId="{7B598110-160E-4C6A-890F-26E16CA7794D}" destId="{5D890C31-54A6-4F3C-A7FA-13CD2241EB8D}" srcOrd="2" destOrd="0" presId="urn:microsoft.com/office/officeart/2018/5/layout/IconCircleLabelList"/>
    <dgm:cxn modelId="{055198E4-D22D-4C0D-BCFA-1738D6E2E37B}" type="presParOf" srcId="{7B598110-160E-4C6A-890F-26E16CA7794D}" destId="{8A679616-DD21-4713-AD4E-3C7AF5B1F753}" srcOrd="3" destOrd="0" presId="urn:microsoft.com/office/officeart/2018/5/layout/IconCircleLabelList"/>
    <dgm:cxn modelId="{478FBFF4-838B-464B-A111-7462AA00450C}" type="presParOf" srcId="{EE024F2E-0ED6-49B1-A0F3-1E7A4CBD7D17}" destId="{171C109A-8EBB-45E5-AE55-2CC37BA7A338}" srcOrd="1" destOrd="0" presId="urn:microsoft.com/office/officeart/2018/5/layout/IconCircleLabelList"/>
    <dgm:cxn modelId="{14209829-50F5-42AD-A78E-E05573F7199E}" type="presParOf" srcId="{EE024F2E-0ED6-49B1-A0F3-1E7A4CBD7D17}" destId="{AB4629DE-96AA-4121-88F1-E46E1BD1B5E5}" srcOrd="2" destOrd="0" presId="urn:microsoft.com/office/officeart/2018/5/layout/IconCircleLabelList"/>
    <dgm:cxn modelId="{E686E843-6DD9-431F-AFCC-DBC3A85E816F}" type="presParOf" srcId="{AB4629DE-96AA-4121-88F1-E46E1BD1B5E5}" destId="{2A6CCDFE-23D2-4306-9098-6CB7E074DC70}" srcOrd="0" destOrd="0" presId="urn:microsoft.com/office/officeart/2018/5/layout/IconCircleLabelList"/>
    <dgm:cxn modelId="{F6567F44-C35A-4129-B925-81A0670440E4}" type="presParOf" srcId="{AB4629DE-96AA-4121-88F1-E46E1BD1B5E5}" destId="{B216734D-0278-454F-8040-07E886341871}" srcOrd="1" destOrd="0" presId="urn:microsoft.com/office/officeart/2018/5/layout/IconCircleLabelList"/>
    <dgm:cxn modelId="{25C9FBC8-6DCF-42A4-AA18-C0EB37C38582}" type="presParOf" srcId="{AB4629DE-96AA-4121-88F1-E46E1BD1B5E5}" destId="{5A7B4B7A-C26D-4839-B71B-1EE430C8FFDF}" srcOrd="2" destOrd="0" presId="urn:microsoft.com/office/officeart/2018/5/layout/IconCircleLabelList"/>
    <dgm:cxn modelId="{9EE2336D-A9E4-45AF-9133-2FE56608AC97}" type="presParOf" srcId="{AB4629DE-96AA-4121-88F1-E46E1BD1B5E5}" destId="{0CEB2A4D-00C8-45E1-9512-E747500A9F0F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8E35767-20C7-46C5-BEF9-23BECC5EE677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23C0AB7-2AB1-48A0-B5E3-366BE2E1A3A4}">
      <dgm:prSet/>
      <dgm:spPr/>
      <dgm:t>
        <a:bodyPr/>
        <a:lstStyle/>
        <a:p>
          <a:pPr>
            <a:lnSpc>
              <a:spcPct val="100000"/>
            </a:lnSpc>
          </a:pPr>
          <a:r>
            <a:rPr lang="ko-KR" b="1" dirty="0"/>
            <a:t>추세</a:t>
          </a:r>
          <a:r>
            <a:rPr lang="en-US" b="1" dirty="0"/>
            <a:t>(Trend)</a:t>
          </a:r>
          <a:r>
            <a:rPr lang="ko-KR" b="1" dirty="0"/>
            <a:t>란 </a:t>
          </a:r>
          <a:r>
            <a:rPr lang="en-US" b="1" dirty="0"/>
            <a:t>?</a:t>
          </a:r>
        </a:p>
      </dgm:t>
    </dgm:pt>
    <dgm:pt modelId="{6352C034-D011-4B75-9E41-7CEB5F005221}" type="parTrans" cxnId="{88891F16-706F-4095-BF92-76B1AFEAFFC7}">
      <dgm:prSet/>
      <dgm:spPr/>
      <dgm:t>
        <a:bodyPr/>
        <a:lstStyle/>
        <a:p>
          <a:endParaRPr lang="en-US"/>
        </a:p>
      </dgm:t>
    </dgm:pt>
    <dgm:pt modelId="{4489AA6F-A876-4E2A-9E00-01C0DA98AA0E}" type="sibTrans" cxnId="{88891F16-706F-4095-BF92-76B1AFEAFFC7}">
      <dgm:prSet/>
      <dgm:spPr/>
      <dgm:t>
        <a:bodyPr/>
        <a:lstStyle/>
        <a:p>
          <a:endParaRPr lang="en-US"/>
        </a:p>
      </dgm:t>
    </dgm:pt>
    <dgm:pt modelId="{7B902568-12F3-4D60-8ECC-8C75333F5626}">
      <dgm:prSet/>
      <dgm:spPr/>
      <dgm:t>
        <a:bodyPr/>
        <a:lstStyle/>
        <a:p>
          <a:pPr>
            <a:lnSpc>
              <a:spcPct val="100000"/>
            </a:lnSpc>
          </a:pPr>
          <a:r>
            <a:rPr lang="ko-KR" b="1" dirty="0"/>
            <a:t>어떠한 현상에 있어서 나타나는 한 방향으로의 경향 변동</a:t>
          </a:r>
          <a:endParaRPr lang="en-US" b="1" dirty="0"/>
        </a:p>
      </dgm:t>
    </dgm:pt>
    <dgm:pt modelId="{29D055A8-FB2B-4CC8-A3E3-5733CC0742FE}" type="parTrans" cxnId="{D570FC76-5790-4FDA-9F38-6F359919C8F1}">
      <dgm:prSet/>
      <dgm:spPr/>
      <dgm:t>
        <a:bodyPr/>
        <a:lstStyle/>
        <a:p>
          <a:endParaRPr lang="en-US"/>
        </a:p>
      </dgm:t>
    </dgm:pt>
    <dgm:pt modelId="{AF998073-CF3C-4C5D-A671-996BC86BA4FD}" type="sibTrans" cxnId="{D570FC76-5790-4FDA-9F38-6F359919C8F1}">
      <dgm:prSet/>
      <dgm:spPr/>
      <dgm:t>
        <a:bodyPr/>
        <a:lstStyle/>
        <a:p>
          <a:endParaRPr lang="en-US"/>
        </a:p>
      </dgm:t>
    </dgm:pt>
    <dgm:pt modelId="{55ECB23C-3EAF-4B26-8876-72B4EE644E1E}" type="pres">
      <dgm:prSet presAssocID="{48E35767-20C7-46C5-BEF9-23BECC5EE677}" presName="root" presStyleCnt="0">
        <dgm:presLayoutVars>
          <dgm:dir/>
          <dgm:resizeHandles val="exact"/>
        </dgm:presLayoutVars>
      </dgm:prSet>
      <dgm:spPr/>
    </dgm:pt>
    <dgm:pt modelId="{FBD367D4-2918-47DF-B833-C699C591250B}" type="pres">
      <dgm:prSet presAssocID="{C23C0AB7-2AB1-48A0-B5E3-366BE2E1A3A4}" presName="compNode" presStyleCnt="0"/>
      <dgm:spPr/>
    </dgm:pt>
    <dgm:pt modelId="{EB2861AE-24FD-4C9A-BE3E-2C484B1AF930}" type="pres">
      <dgm:prSet presAssocID="{C23C0AB7-2AB1-48A0-B5E3-366BE2E1A3A4}" presName="bgRect" presStyleLbl="bgShp" presStyleIdx="0" presStyleCnt="2" custLinFactNeighborY="-771"/>
      <dgm:spPr/>
    </dgm:pt>
    <dgm:pt modelId="{3B13C741-3D1E-465C-9D6E-C05760B2338C}" type="pres">
      <dgm:prSet presAssocID="{C23C0AB7-2AB1-48A0-B5E3-366BE2E1A3A4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최대화"/>
        </a:ext>
      </dgm:extLst>
    </dgm:pt>
    <dgm:pt modelId="{E90F7458-6ECD-47B5-9FF9-4B63DA38AA1B}" type="pres">
      <dgm:prSet presAssocID="{C23C0AB7-2AB1-48A0-B5E3-366BE2E1A3A4}" presName="spaceRect" presStyleCnt="0"/>
      <dgm:spPr/>
    </dgm:pt>
    <dgm:pt modelId="{23E78F6C-DE2B-43F8-B122-ED0B00CF41AF}" type="pres">
      <dgm:prSet presAssocID="{C23C0AB7-2AB1-48A0-B5E3-366BE2E1A3A4}" presName="parTx" presStyleLbl="revTx" presStyleIdx="0" presStyleCnt="2">
        <dgm:presLayoutVars>
          <dgm:chMax val="0"/>
          <dgm:chPref val="0"/>
        </dgm:presLayoutVars>
      </dgm:prSet>
      <dgm:spPr/>
    </dgm:pt>
    <dgm:pt modelId="{517162A5-FB34-40E1-8704-9EDE6C398EFB}" type="pres">
      <dgm:prSet presAssocID="{4489AA6F-A876-4E2A-9E00-01C0DA98AA0E}" presName="sibTrans" presStyleCnt="0"/>
      <dgm:spPr/>
    </dgm:pt>
    <dgm:pt modelId="{9E380B7D-6BC0-41FC-B9D7-17E8747F588E}" type="pres">
      <dgm:prSet presAssocID="{7B902568-12F3-4D60-8ECC-8C75333F5626}" presName="compNode" presStyleCnt="0"/>
      <dgm:spPr/>
    </dgm:pt>
    <dgm:pt modelId="{6DEBE35C-3928-4083-9698-22F93C74460D}" type="pres">
      <dgm:prSet presAssocID="{7B902568-12F3-4D60-8ECC-8C75333F5626}" presName="bgRect" presStyleLbl="bgShp" presStyleIdx="1" presStyleCnt="2"/>
      <dgm:spPr/>
    </dgm:pt>
    <dgm:pt modelId="{F945B2EB-8659-41DD-B697-F9D49155151B}" type="pres">
      <dgm:prSet presAssocID="{7B902568-12F3-4D60-8ECC-8C75333F5626}" presName="iconRect" presStyleLbl="node1" presStyleIdx="1" presStyleCnt="2" custScaleX="172028" custScaleY="13899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</dgm:spPr>
      <dgm:extLst>
        <a:ext uri="{E40237B7-FDA0-4F09-8148-C483321AD2D9}">
          <dgm14:cNvPr xmlns:dgm14="http://schemas.microsoft.com/office/drawing/2010/diagram" id="0" name="" descr="노란색 선 그래프의 3D 렌더링"/>
        </a:ext>
      </dgm:extLst>
    </dgm:pt>
    <dgm:pt modelId="{984B3E89-ECA8-4844-A1B5-BA0F73E6869D}" type="pres">
      <dgm:prSet presAssocID="{7B902568-12F3-4D60-8ECC-8C75333F5626}" presName="spaceRect" presStyleCnt="0"/>
      <dgm:spPr/>
    </dgm:pt>
    <dgm:pt modelId="{D69EF938-E933-44AE-A6E9-E50CA1F7FEF7}" type="pres">
      <dgm:prSet presAssocID="{7B902568-12F3-4D60-8ECC-8C75333F5626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88891F16-706F-4095-BF92-76B1AFEAFFC7}" srcId="{48E35767-20C7-46C5-BEF9-23BECC5EE677}" destId="{C23C0AB7-2AB1-48A0-B5E3-366BE2E1A3A4}" srcOrd="0" destOrd="0" parTransId="{6352C034-D011-4B75-9E41-7CEB5F005221}" sibTransId="{4489AA6F-A876-4E2A-9E00-01C0DA98AA0E}"/>
    <dgm:cxn modelId="{6721D062-24DB-4C4A-B268-4D937382B07F}" type="presOf" srcId="{48E35767-20C7-46C5-BEF9-23BECC5EE677}" destId="{55ECB23C-3EAF-4B26-8876-72B4EE644E1E}" srcOrd="0" destOrd="0" presId="urn:microsoft.com/office/officeart/2018/2/layout/IconVerticalSolidList"/>
    <dgm:cxn modelId="{2A8E8243-9380-46F2-BCE7-5F27BF8ED839}" type="presOf" srcId="{7B902568-12F3-4D60-8ECC-8C75333F5626}" destId="{D69EF938-E933-44AE-A6E9-E50CA1F7FEF7}" srcOrd="0" destOrd="0" presId="urn:microsoft.com/office/officeart/2018/2/layout/IconVerticalSolidList"/>
    <dgm:cxn modelId="{D570FC76-5790-4FDA-9F38-6F359919C8F1}" srcId="{48E35767-20C7-46C5-BEF9-23BECC5EE677}" destId="{7B902568-12F3-4D60-8ECC-8C75333F5626}" srcOrd="1" destOrd="0" parTransId="{29D055A8-FB2B-4CC8-A3E3-5733CC0742FE}" sibTransId="{AF998073-CF3C-4C5D-A671-996BC86BA4FD}"/>
    <dgm:cxn modelId="{E67374D5-3365-49FC-BA72-880715DB31F2}" type="presOf" srcId="{C23C0AB7-2AB1-48A0-B5E3-366BE2E1A3A4}" destId="{23E78F6C-DE2B-43F8-B122-ED0B00CF41AF}" srcOrd="0" destOrd="0" presId="urn:microsoft.com/office/officeart/2018/2/layout/IconVerticalSolidList"/>
    <dgm:cxn modelId="{CD95119B-E151-4E94-863B-F0B791D3C5C7}" type="presParOf" srcId="{55ECB23C-3EAF-4B26-8876-72B4EE644E1E}" destId="{FBD367D4-2918-47DF-B833-C699C591250B}" srcOrd="0" destOrd="0" presId="urn:microsoft.com/office/officeart/2018/2/layout/IconVerticalSolidList"/>
    <dgm:cxn modelId="{9A2E959F-E69B-4F54-AAFD-6EF7F1DCE43C}" type="presParOf" srcId="{FBD367D4-2918-47DF-B833-C699C591250B}" destId="{EB2861AE-24FD-4C9A-BE3E-2C484B1AF930}" srcOrd="0" destOrd="0" presId="urn:microsoft.com/office/officeart/2018/2/layout/IconVerticalSolidList"/>
    <dgm:cxn modelId="{28BA7424-5D62-4D8B-A850-56EDBE10CDF4}" type="presParOf" srcId="{FBD367D4-2918-47DF-B833-C699C591250B}" destId="{3B13C741-3D1E-465C-9D6E-C05760B2338C}" srcOrd="1" destOrd="0" presId="urn:microsoft.com/office/officeart/2018/2/layout/IconVerticalSolidList"/>
    <dgm:cxn modelId="{08FEDD45-A7E7-4645-90F4-7D69E0C7B079}" type="presParOf" srcId="{FBD367D4-2918-47DF-B833-C699C591250B}" destId="{E90F7458-6ECD-47B5-9FF9-4B63DA38AA1B}" srcOrd="2" destOrd="0" presId="urn:microsoft.com/office/officeart/2018/2/layout/IconVerticalSolidList"/>
    <dgm:cxn modelId="{9D91DB9C-BAAB-40F2-B18F-8AAB17F1064A}" type="presParOf" srcId="{FBD367D4-2918-47DF-B833-C699C591250B}" destId="{23E78F6C-DE2B-43F8-B122-ED0B00CF41AF}" srcOrd="3" destOrd="0" presId="urn:microsoft.com/office/officeart/2018/2/layout/IconVerticalSolidList"/>
    <dgm:cxn modelId="{1CD212B6-8985-4322-A04A-570C0F1E6261}" type="presParOf" srcId="{55ECB23C-3EAF-4B26-8876-72B4EE644E1E}" destId="{517162A5-FB34-40E1-8704-9EDE6C398EFB}" srcOrd="1" destOrd="0" presId="urn:microsoft.com/office/officeart/2018/2/layout/IconVerticalSolidList"/>
    <dgm:cxn modelId="{66D54353-4499-422C-AA91-03958A60135D}" type="presParOf" srcId="{55ECB23C-3EAF-4B26-8876-72B4EE644E1E}" destId="{9E380B7D-6BC0-41FC-B9D7-17E8747F588E}" srcOrd="2" destOrd="0" presId="urn:microsoft.com/office/officeart/2018/2/layout/IconVerticalSolidList"/>
    <dgm:cxn modelId="{C6725F58-2AD5-4B20-8585-2B2772CCECBF}" type="presParOf" srcId="{9E380B7D-6BC0-41FC-B9D7-17E8747F588E}" destId="{6DEBE35C-3928-4083-9698-22F93C74460D}" srcOrd="0" destOrd="0" presId="urn:microsoft.com/office/officeart/2018/2/layout/IconVerticalSolidList"/>
    <dgm:cxn modelId="{F0298822-BBF3-43E6-BD23-FF2011B49F4E}" type="presParOf" srcId="{9E380B7D-6BC0-41FC-B9D7-17E8747F588E}" destId="{F945B2EB-8659-41DD-B697-F9D49155151B}" srcOrd="1" destOrd="0" presId="urn:microsoft.com/office/officeart/2018/2/layout/IconVerticalSolidList"/>
    <dgm:cxn modelId="{4BE8A8B1-4114-4EF1-A395-D7D64D8E8189}" type="presParOf" srcId="{9E380B7D-6BC0-41FC-B9D7-17E8747F588E}" destId="{984B3E89-ECA8-4844-A1B5-BA0F73E6869D}" srcOrd="2" destOrd="0" presId="urn:microsoft.com/office/officeart/2018/2/layout/IconVerticalSolidList"/>
    <dgm:cxn modelId="{18444CC6-E4B7-4468-B7F8-940976532748}" type="presParOf" srcId="{9E380B7D-6BC0-41FC-B9D7-17E8747F588E}" destId="{D69EF938-E933-44AE-A6E9-E50CA1F7FEF7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68A2159-C501-489B-B1A5-9D55978181E4}" type="doc">
      <dgm:prSet loTypeId="urn:microsoft.com/office/officeart/2008/layout/Lined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F7DDFCD8-62BB-4893-8F2C-03AAF99E4918}">
      <dgm:prSet/>
      <dgm:spPr/>
      <dgm:t>
        <a:bodyPr/>
        <a:lstStyle/>
        <a:p>
          <a:r>
            <a:rPr lang="ko-KR" b="1" dirty="0"/>
            <a:t>투자를 할 때</a:t>
          </a:r>
          <a:r>
            <a:rPr lang="en-US" b="1" dirty="0"/>
            <a:t>, </a:t>
          </a:r>
          <a:br>
            <a:rPr lang="en-US" b="1" dirty="0"/>
          </a:br>
          <a:r>
            <a:rPr lang="ko-KR" b="1" dirty="0"/>
            <a:t>기초적인 판단 기준이 될 수 </a:t>
          </a:r>
          <a:r>
            <a:rPr lang="ko-KR" altLang="en-US" b="1" dirty="0"/>
            <a:t>있</a:t>
          </a:r>
          <a:r>
            <a:rPr lang="ko-KR" b="1" dirty="0"/>
            <a:t>다</a:t>
          </a:r>
          <a:r>
            <a:rPr lang="en-US" b="1" dirty="0"/>
            <a:t>!</a:t>
          </a:r>
        </a:p>
      </dgm:t>
    </dgm:pt>
    <dgm:pt modelId="{C76CDDA7-792C-4A7E-A5FE-08ECFEA367A1}" type="parTrans" cxnId="{C9CB0991-5424-469A-A33F-239386B06472}">
      <dgm:prSet/>
      <dgm:spPr/>
      <dgm:t>
        <a:bodyPr/>
        <a:lstStyle/>
        <a:p>
          <a:endParaRPr lang="en-US"/>
        </a:p>
      </dgm:t>
    </dgm:pt>
    <dgm:pt modelId="{B038B17D-8969-46B3-B866-1E92DFBF11B8}" type="sibTrans" cxnId="{C9CB0991-5424-469A-A33F-239386B06472}">
      <dgm:prSet/>
      <dgm:spPr/>
      <dgm:t>
        <a:bodyPr/>
        <a:lstStyle/>
        <a:p>
          <a:endParaRPr lang="en-US"/>
        </a:p>
      </dgm:t>
    </dgm:pt>
    <dgm:pt modelId="{94716F5C-774F-4EAD-8B85-9A1A741EAFE7}">
      <dgm:prSet/>
      <dgm:spPr/>
      <dgm:t>
        <a:bodyPr/>
        <a:lstStyle/>
        <a:p>
          <a:r>
            <a:rPr lang="ko-KR" b="1" dirty="0"/>
            <a:t>무분별한 투자가 아닌</a:t>
          </a:r>
          <a:r>
            <a:rPr lang="en-US" b="1" dirty="0"/>
            <a:t>, </a:t>
          </a:r>
          <a:br>
            <a:rPr lang="en-US" b="1" dirty="0"/>
          </a:br>
          <a:r>
            <a:rPr lang="ko-KR" b="1" dirty="0"/>
            <a:t>어떠한 판단 기준에 따라 </a:t>
          </a:r>
          <a:br>
            <a:rPr lang="en-US" altLang="ko-KR" b="1" dirty="0"/>
          </a:br>
          <a:r>
            <a:rPr lang="ko-KR" b="1" dirty="0"/>
            <a:t>이성적인 투자를 할 수 있도록 </a:t>
          </a:r>
          <a:br>
            <a:rPr lang="en-US" altLang="ko-KR" b="1" dirty="0"/>
          </a:br>
          <a:r>
            <a:rPr lang="ko-KR" altLang="en-US" b="1" dirty="0"/>
            <a:t>투자</a:t>
          </a:r>
          <a:r>
            <a:rPr lang="ko-KR" b="1" dirty="0"/>
            <a:t>보조 </a:t>
          </a:r>
          <a:r>
            <a:rPr lang="ko-KR" b="1" dirty="0" err="1"/>
            <a:t>알리미를</a:t>
          </a:r>
          <a:r>
            <a:rPr lang="ko-KR" b="1" dirty="0"/>
            <a:t> 만들어 보고자 함</a:t>
          </a:r>
          <a:r>
            <a:rPr lang="en-US" b="1" dirty="0"/>
            <a:t>.</a:t>
          </a:r>
        </a:p>
      </dgm:t>
    </dgm:pt>
    <dgm:pt modelId="{A07DDB4A-0439-4371-9F9E-071D8E03B6CE}" type="parTrans" cxnId="{78E2F959-6224-4BBB-84EA-B7E6C2B65994}">
      <dgm:prSet/>
      <dgm:spPr/>
      <dgm:t>
        <a:bodyPr/>
        <a:lstStyle/>
        <a:p>
          <a:endParaRPr lang="en-US"/>
        </a:p>
      </dgm:t>
    </dgm:pt>
    <dgm:pt modelId="{E3B978FA-1199-4F94-8E5D-66E0D951FC81}" type="sibTrans" cxnId="{78E2F959-6224-4BBB-84EA-B7E6C2B65994}">
      <dgm:prSet/>
      <dgm:spPr/>
      <dgm:t>
        <a:bodyPr/>
        <a:lstStyle/>
        <a:p>
          <a:endParaRPr lang="en-US"/>
        </a:p>
      </dgm:t>
    </dgm:pt>
    <dgm:pt modelId="{3C4DC3D8-2C90-4B65-8F44-02D0BF1524A2}" type="pres">
      <dgm:prSet presAssocID="{868A2159-C501-489B-B1A5-9D55978181E4}" presName="vert0" presStyleCnt="0">
        <dgm:presLayoutVars>
          <dgm:dir/>
          <dgm:animOne val="branch"/>
          <dgm:animLvl val="lvl"/>
        </dgm:presLayoutVars>
      </dgm:prSet>
      <dgm:spPr/>
    </dgm:pt>
    <dgm:pt modelId="{637FE918-DACD-4AC6-B376-DE91E9DC9A6F}" type="pres">
      <dgm:prSet presAssocID="{F7DDFCD8-62BB-4893-8F2C-03AAF99E4918}" presName="thickLine" presStyleLbl="alignNode1" presStyleIdx="0" presStyleCnt="2"/>
      <dgm:spPr/>
    </dgm:pt>
    <dgm:pt modelId="{E94AF03B-68AB-4B22-80B5-80355C13DF55}" type="pres">
      <dgm:prSet presAssocID="{F7DDFCD8-62BB-4893-8F2C-03AAF99E4918}" presName="horz1" presStyleCnt="0"/>
      <dgm:spPr/>
    </dgm:pt>
    <dgm:pt modelId="{83ABD580-3779-4900-BCCD-5F97A76AF9D4}" type="pres">
      <dgm:prSet presAssocID="{F7DDFCD8-62BB-4893-8F2C-03AAF99E4918}" presName="tx1" presStyleLbl="revTx" presStyleIdx="0" presStyleCnt="2"/>
      <dgm:spPr/>
    </dgm:pt>
    <dgm:pt modelId="{3D6C0128-916B-42D0-B9F0-ADDB89D26154}" type="pres">
      <dgm:prSet presAssocID="{F7DDFCD8-62BB-4893-8F2C-03AAF99E4918}" presName="vert1" presStyleCnt="0"/>
      <dgm:spPr/>
    </dgm:pt>
    <dgm:pt modelId="{5257913E-F35C-4734-883A-2F19F8667230}" type="pres">
      <dgm:prSet presAssocID="{94716F5C-774F-4EAD-8B85-9A1A741EAFE7}" presName="thickLine" presStyleLbl="alignNode1" presStyleIdx="1" presStyleCnt="2"/>
      <dgm:spPr/>
    </dgm:pt>
    <dgm:pt modelId="{03A65AB4-BA24-4119-8770-B247ADD91B05}" type="pres">
      <dgm:prSet presAssocID="{94716F5C-774F-4EAD-8B85-9A1A741EAFE7}" presName="horz1" presStyleCnt="0"/>
      <dgm:spPr/>
    </dgm:pt>
    <dgm:pt modelId="{01E139D1-7CAE-4F6F-8B64-7092EEDB4879}" type="pres">
      <dgm:prSet presAssocID="{94716F5C-774F-4EAD-8B85-9A1A741EAFE7}" presName="tx1" presStyleLbl="revTx" presStyleIdx="1" presStyleCnt="2"/>
      <dgm:spPr/>
    </dgm:pt>
    <dgm:pt modelId="{5D9B980D-19CC-4FC9-A807-FA2998C0006D}" type="pres">
      <dgm:prSet presAssocID="{94716F5C-774F-4EAD-8B85-9A1A741EAFE7}" presName="vert1" presStyleCnt="0"/>
      <dgm:spPr/>
    </dgm:pt>
  </dgm:ptLst>
  <dgm:cxnLst>
    <dgm:cxn modelId="{52F13D32-C48B-4DC0-8619-CBF44273499F}" type="presOf" srcId="{868A2159-C501-489B-B1A5-9D55978181E4}" destId="{3C4DC3D8-2C90-4B65-8F44-02D0BF1524A2}" srcOrd="0" destOrd="0" presId="urn:microsoft.com/office/officeart/2008/layout/LinedList"/>
    <dgm:cxn modelId="{A1B52078-5D85-434D-A33E-4BAB460607A8}" type="presOf" srcId="{F7DDFCD8-62BB-4893-8F2C-03AAF99E4918}" destId="{83ABD580-3779-4900-BCCD-5F97A76AF9D4}" srcOrd="0" destOrd="0" presId="urn:microsoft.com/office/officeart/2008/layout/LinedList"/>
    <dgm:cxn modelId="{78E2F959-6224-4BBB-84EA-B7E6C2B65994}" srcId="{868A2159-C501-489B-B1A5-9D55978181E4}" destId="{94716F5C-774F-4EAD-8B85-9A1A741EAFE7}" srcOrd="1" destOrd="0" parTransId="{A07DDB4A-0439-4371-9F9E-071D8E03B6CE}" sibTransId="{E3B978FA-1199-4F94-8E5D-66E0D951FC81}"/>
    <dgm:cxn modelId="{C9CB0991-5424-469A-A33F-239386B06472}" srcId="{868A2159-C501-489B-B1A5-9D55978181E4}" destId="{F7DDFCD8-62BB-4893-8F2C-03AAF99E4918}" srcOrd="0" destOrd="0" parTransId="{C76CDDA7-792C-4A7E-A5FE-08ECFEA367A1}" sibTransId="{B038B17D-8969-46B3-B866-1E92DFBF11B8}"/>
    <dgm:cxn modelId="{C5375FBB-9F7E-4216-BE78-E92A64763F71}" type="presOf" srcId="{94716F5C-774F-4EAD-8B85-9A1A741EAFE7}" destId="{01E139D1-7CAE-4F6F-8B64-7092EEDB4879}" srcOrd="0" destOrd="0" presId="urn:microsoft.com/office/officeart/2008/layout/LinedList"/>
    <dgm:cxn modelId="{F9F27A03-1EBE-405E-8CA3-0488B63B21EA}" type="presParOf" srcId="{3C4DC3D8-2C90-4B65-8F44-02D0BF1524A2}" destId="{637FE918-DACD-4AC6-B376-DE91E9DC9A6F}" srcOrd="0" destOrd="0" presId="urn:microsoft.com/office/officeart/2008/layout/LinedList"/>
    <dgm:cxn modelId="{DD00F543-32A0-4A42-BC74-08E9CE9E2CFF}" type="presParOf" srcId="{3C4DC3D8-2C90-4B65-8F44-02D0BF1524A2}" destId="{E94AF03B-68AB-4B22-80B5-80355C13DF55}" srcOrd="1" destOrd="0" presId="urn:microsoft.com/office/officeart/2008/layout/LinedList"/>
    <dgm:cxn modelId="{426B9E46-CAB8-425B-B8B0-624D4FB8E970}" type="presParOf" srcId="{E94AF03B-68AB-4B22-80B5-80355C13DF55}" destId="{83ABD580-3779-4900-BCCD-5F97A76AF9D4}" srcOrd="0" destOrd="0" presId="urn:microsoft.com/office/officeart/2008/layout/LinedList"/>
    <dgm:cxn modelId="{28F9320F-337B-40A2-9DF8-D238CC0B4FDB}" type="presParOf" srcId="{E94AF03B-68AB-4B22-80B5-80355C13DF55}" destId="{3D6C0128-916B-42D0-B9F0-ADDB89D26154}" srcOrd="1" destOrd="0" presId="urn:microsoft.com/office/officeart/2008/layout/LinedList"/>
    <dgm:cxn modelId="{D8ED6EB4-4D95-48CC-87DA-F1A572A22AA7}" type="presParOf" srcId="{3C4DC3D8-2C90-4B65-8F44-02D0BF1524A2}" destId="{5257913E-F35C-4734-883A-2F19F8667230}" srcOrd="2" destOrd="0" presId="urn:microsoft.com/office/officeart/2008/layout/LinedList"/>
    <dgm:cxn modelId="{E9DD6F32-FD12-4632-AAAB-DDF847B5A9D5}" type="presParOf" srcId="{3C4DC3D8-2C90-4B65-8F44-02D0BF1524A2}" destId="{03A65AB4-BA24-4119-8770-B247ADD91B05}" srcOrd="3" destOrd="0" presId="urn:microsoft.com/office/officeart/2008/layout/LinedList"/>
    <dgm:cxn modelId="{B92F677C-B440-4F62-995B-A234C9A82E89}" type="presParOf" srcId="{03A65AB4-BA24-4119-8770-B247ADD91B05}" destId="{01E139D1-7CAE-4F6F-8B64-7092EEDB4879}" srcOrd="0" destOrd="0" presId="urn:microsoft.com/office/officeart/2008/layout/LinedList"/>
    <dgm:cxn modelId="{ED362CD6-F5FF-47D8-8DBB-FE3046C27F29}" type="presParOf" srcId="{03A65AB4-BA24-4119-8770-B247ADD91B05}" destId="{5D9B980D-19CC-4FC9-A807-FA2998C0006D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3BF926B6-0E89-4A1C-B00E-D24138D2599C}" type="doc">
      <dgm:prSet loTypeId="urn:microsoft.com/office/officeart/2005/8/layout/vProcess5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12C8ED9B-1160-4CA9-A697-10E33D55F32A}">
      <dgm:prSet/>
      <dgm:spPr/>
      <dgm:t>
        <a:bodyPr/>
        <a:lstStyle/>
        <a:p>
          <a:r>
            <a:rPr lang="en-US" b="1" dirty="0"/>
            <a:t>1. </a:t>
          </a:r>
          <a:r>
            <a:rPr lang="ko-KR" b="1" dirty="0"/>
            <a:t>수집한 데이터</a:t>
          </a:r>
          <a:r>
            <a:rPr lang="en-US" altLang="ko-KR" b="1" dirty="0"/>
            <a:t>(</a:t>
          </a:r>
          <a:r>
            <a:rPr lang="ko-KR" altLang="en-US" b="1" dirty="0"/>
            <a:t>가격</a:t>
          </a:r>
          <a:r>
            <a:rPr lang="en-US" altLang="ko-KR" b="1" dirty="0"/>
            <a:t>)</a:t>
          </a:r>
          <a:r>
            <a:rPr lang="ko-KR" b="1" dirty="0"/>
            <a:t>를 바탕으로 다방면으로 분석</a:t>
          </a:r>
          <a:r>
            <a:rPr lang="en-US" altLang="ko-KR" b="1" dirty="0"/>
            <a:t>,</a:t>
          </a:r>
          <a:r>
            <a:rPr lang="ko-KR" altLang="en-US" b="1" dirty="0"/>
            <a:t> 시각화</a:t>
          </a:r>
          <a:endParaRPr lang="en-US" b="1" dirty="0"/>
        </a:p>
      </dgm:t>
    </dgm:pt>
    <dgm:pt modelId="{85C551BB-A40C-4642-8B56-A624BBFC2DBC}" type="parTrans" cxnId="{C9941B5E-08C3-46B3-8741-C400AF010F8F}">
      <dgm:prSet/>
      <dgm:spPr/>
      <dgm:t>
        <a:bodyPr/>
        <a:lstStyle/>
        <a:p>
          <a:endParaRPr lang="en-US"/>
        </a:p>
      </dgm:t>
    </dgm:pt>
    <dgm:pt modelId="{7684C4D2-F9FE-4A98-93D3-862401EE0186}" type="sibTrans" cxnId="{C9941B5E-08C3-46B3-8741-C400AF010F8F}">
      <dgm:prSet/>
      <dgm:spPr/>
      <dgm:t>
        <a:bodyPr/>
        <a:lstStyle/>
        <a:p>
          <a:endParaRPr lang="en-US"/>
        </a:p>
      </dgm:t>
    </dgm:pt>
    <dgm:pt modelId="{FDF5DE2B-2C55-40CE-8D26-11DCC4A9B69A}">
      <dgm:prSet/>
      <dgm:spPr/>
      <dgm:t>
        <a:bodyPr/>
        <a:lstStyle/>
        <a:p>
          <a:r>
            <a:rPr lang="en-US" b="1" dirty="0"/>
            <a:t>2. </a:t>
          </a:r>
          <a:r>
            <a:rPr lang="ko-KR" b="1" dirty="0"/>
            <a:t>데이터</a:t>
          </a:r>
          <a:r>
            <a:rPr lang="en-US" b="1" dirty="0"/>
            <a:t>(</a:t>
          </a:r>
          <a:r>
            <a:rPr lang="ko-KR" b="1" dirty="0"/>
            <a:t>가격</a:t>
          </a:r>
          <a:r>
            <a:rPr lang="en-US" b="1" dirty="0"/>
            <a:t>)</a:t>
          </a:r>
          <a:r>
            <a:rPr lang="ko-KR" b="1" dirty="0"/>
            <a:t>이 가지는 일정한 흐름의 패턴</a:t>
          </a:r>
          <a:r>
            <a:rPr lang="en-US" altLang="ko-KR" b="1" dirty="0"/>
            <a:t> </a:t>
          </a:r>
          <a:r>
            <a:rPr lang="ko-KR" altLang="en-US" b="1" dirty="0"/>
            <a:t>분석</a:t>
          </a:r>
          <a:endParaRPr lang="en-US" b="1" dirty="0"/>
        </a:p>
      </dgm:t>
    </dgm:pt>
    <dgm:pt modelId="{6C390954-56A9-4EF1-B8FE-715992CD79C7}" type="parTrans" cxnId="{21656FAD-BA1B-48FF-A64A-BCC5D69D3788}">
      <dgm:prSet/>
      <dgm:spPr/>
      <dgm:t>
        <a:bodyPr/>
        <a:lstStyle/>
        <a:p>
          <a:endParaRPr lang="en-US"/>
        </a:p>
      </dgm:t>
    </dgm:pt>
    <dgm:pt modelId="{D87AC12D-7327-45DA-9C17-A6CA9400FD0A}" type="sibTrans" cxnId="{21656FAD-BA1B-48FF-A64A-BCC5D69D3788}">
      <dgm:prSet/>
      <dgm:spPr/>
      <dgm:t>
        <a:bodyPr/>
        <a:lstStyle/>
        <a:p>
          <a:endParaRPr lang="en-US"/>
        </a:p>
      </dgm:t>
    </dgm:pt>
    <dgm:pt modelId="{2160B648-0F0C-4D87-B7F2-F0E6117DE493}">
      <dgm:prSet/>
      <dgm:spPr/>
      <dgm:t>
        <a:bodyPr/>
        <a:lstStyle/>
        <a:p>
          <a:r>
            <a:rPr lang="en-US" b="1" dirty="0"/>
            <a:t>3. </a:t>
          </a:r>
          <a:r>
            <a:rPr lang="ko-KR" b="1" dirty="0"/>
            <a:t>찾은 패턴</a:t>
          </a:r>
          <a:r>
            <a:rPr lang="en-US" b="1" dirty="0"/>
            <a:t>(Price Action)</a:t>
          </a:r>
          <a:r>
            <a:rPr lang="ko-KR" b="1" dirty="0"/>
            <a:t>을 바탕으로 직관적으로</a:t>
          </a:r>
          <a:r>
            <a:rPr lang="en-US" altLang="ko-KR" b="1" dirty="0"/>
            <a:t> </a:t>
          </a:r>
          <a:br>
            <a:rPr lang="en-US" altLang="ko-KR" b="1" dirty="0"/>
          </a:br>
          <a:r>
            <a:rPr lang="en-US" altLang="ko-KR" b="1" dirty="0"/>
            <a:t>   </a:t>
          </a:r>
          <a:r>
            <a:rPr lang="ko-KR" altLang="en-US" b="1" dirty="0"/>
            <a:t>가격의</a:t>
          </a:r>
          <a:r>
            <a:rPr lang="ko-KR" b="1" dirty="0"/>
            <a:t> 추세를 표시할 수 있는 간단한 프로그램</a:t>
          </a:r>
          <a:r>
            <a:rPr lang="en-US" altLang="ko-KR" b="1" dirty="0"/>
            <a:t> </a:t>
          </a:r>
          <a:r>
            <a:rPr lang="ko-KR" altLang="en-US" b="1" dirty="0"/>
            <a:t>제작</a:t>
          </a:r>
          <a:endParaRPr lang="en-US" b="1" dirty="0"/>
        </a:p>
      </dgm:t>
    </dgm:pt>
    <dgm:pt modelId="{7715F8E2-7C89-46DE-93A8-AFE8537485D2}" type="parTrans" cxnId="{D9A78ACC-AB0F-4861-847C-A47F1A8F1E6E}">
      <dgm:prSet/>
      <dgm:spPr/>
      <dgm:t>
        <a:bodyPr/>
        <a:lstStyle/>
        <a:p>
          <a:endParaRPr lang="en-US"/>
        </a:p>
      </dgm:t>
    </dgm:pt>
    <dgm:pt modelId="{88683844-5F08-468A-A06A-485A10CB2117}" type="sibTrans" cxnId="{D9A78ACC-AB0F-4861-847C-A47F1A8F1E6E}">
      <dgm:prSet/>
      <dgm:spPr/>
      <dgm:t>
        <a:bodyPr/>
        <a:lstStyle/>
        <a:p>
          <a:endParaRPr lang="en-US"/>
        </a:p>
      </dgm:t>
    </dgm:pt>
    <dgm:pt modelId="{23B1B3A9-1E72-4BE7-B152-1DE41E7DED81}">
      <dgm:prSet/>
      <dgm:spPr/>
      <dgm:t>
        <a:bodyPr/>
        <a:lstStyle/>
        <a:p>
          <a:r>
            <a:rPr lang="en-US" b="1" dirty="0"/>
            <a:t>4. </a:t>
          </a:r>
          <a:r>
            <a:rPr lang="ko-KR" altLang="en-US" b="1" dirty="0"/>
            <a:t>만들어진 프로그램의 추세를 근거로 거래소와 </a:t>
          </a:r>
          <a:r>
            <a:rPr lang="en-US" altLang="ko-KR" b="1" dirty="0"/>
            <a:t>API</a:t>
          </a:r>
          <a:r>
            <a:rPr lang="ko-KR" altLang="en-US" b="1" dirty="0"/>
            <a:t>연동하여</a:t>
          </a:r>
          <a:br>
            <a:rPr lang="en-US" altLang="ko-KR" b="1" dirty="0"/>
          </a:br>
          <a:r>
            <a:rPr lang="en-US" altLang="ko-KR" b="1" dirty="0"/>
            <a:t>  </a:t>
          </a:r>
          <a:r>
            <a:rPr lang="ko-KR" altLang="en-US" b="1" dirty="0"/>
            <a:t> 자동으로 매매할 수 있는 프로그램으로 발전</a:t>
          </a:r>
          <a:endParaRPr lang="en-US" b="1" dirty="0"/>
        </a:p>
      </dgm:t>
    </dgm:pt>
    <dgm:pt modelId="{3BB2E1DF-4D6B-43DB-9A85-97A136379F0C}" type="parTrans" cxnId="{A8E24B5E-30F1-4FA4-8709-6DBF0EC3CB25}">
      <dgm:prSet/>
      <dgm:spPr/>
      <dgm:t>
        <a:bodyPr/>
        <a:lstStyle/>
        <a:p>
          <a:endParaRPr lang="en-US"/>
        </a:p>
      </dgm:t>
    </dgm:pt>
    <dgm:pt modelId="{287969B3-28C5-456A-A9B2-B701E8E4F761}" type="sibTrans" cxnId="{A8E24B5E-30F1-4FA4-8709-6DBF0EC3CB25}">
      <dgm:prSet/>
      <dgm:spPr/>
      <dgm:t>
        <a:bodyPr/>
        <a:lstStyle/>
        <a:p>
          <a:endParaRPr lang="en-US"/>
        </a:p>
      </dgm:t>
    </dgm:pt>
    <dgm:pt modelId="{F58CD160-C70C-4183-A840-F972E8331992}">
      <dgm:prSet/>
      <dgm:spPr/>
      <dgm:t>
        <a:bodyPr/>
        <a:lstStyle/>
        <a:p>
          <a:r>
            <a:rPr lang="en-US" b="1" dirty="0"/>
            <a:t>5. </a:t>
          </a:r>
          <a:r>
            <a:rPr lang="ko-KR" b="1" dirty="0"/>
            <a:t>만들어진 프로그램을 가동하며 </a:t>
          </a:r>
          <a:r>
            <a:rPr lang="ko-KR" b="1" dirty="0" err="1"/>
            <a:t>백테스팅</a:t>
          </a:r>
          <a:endParaRPr lang="en-US" b="1" dirty="0"/>
        </a:p>
      </dgm:t>
    </dgm:pt>
    <dgm:pt modelId="{76FC90C5-0424-47EC-9248-40541F13AC37}" type="parTrans" cxnId="{933E5C24-985E-417E-80DA-36AB5D1961B2}">
      <dgm:prSet/>
      <dgm:spPr/>
      <dgm:t>
        <a:bodyPr/>
        <a:lstStyle/>
        <a:p>
          <a:endParaRPr lang="en-US"/>
        </a:p>
      </dgm:t>
    </dgm:pt>
    <dgm:pt modelId="{A6444F7D-3515-46E0-8181-6E1CC2BDD43E}" type="sibTrans" cxnId="{933E5C24-985E-417E-80DA-36AB5D1961B2}">
      <dgm:prSet/>
      <dgm:spPr/>
      <dgm:t>
        <a:bodyPr/>
        <a:lstStyle/>
        <a:p>
          <a:endParaRPr lang="en-US"/>
        </a:p>
      </dgm:t>
    </dgm:pt>
    <dgm:pt modelId="{0627F806-5EA5-4051-B888-2A1006138107}" type="pres">
      <dgm:prSet presAssocID="{3BF926B6-0E89-4A1C-B00E-D24138D2599C}" presName="outerComposite" presStyleCnt="0">
        <dgm:presLayoutVars>
          <dgm:chMax val="5"/>
          <dgm:dir/>
          <dgm:resizeHandles val="exact"/>
        </dgm:presLayoutVars>
      </dgm:prSet>
      <dgm:spPr/>
    </dgm:pt>
    <dgm:pt modelId="{4E47F499-C65A-4210-81EF-E42DB5B5DBA6}" type="pres">
      <dgm:prSet presAssocID="{3BF926B6-0E89-4A1C-B00E-D24138D2599C}" presName="dummyMaxCanvas" presStyleCnt="0">
        <dgm:presLayoutVars/>
      </dgm:prSet>
      <dgm:spPr/>
    </dgm:pt>
    <dgm:pt modelId="{43F1739B-B2A7-4366-9BA8-2BB4FB95C6F4}" type="pres">
      <dgm:prSet presAssocID="{3BF926B6-0E89-4A1C-B00E-D24138D2599C}" presName="FiveNodes_1" presStyleLbl="node1" presStyleIdx="0" presStyleCnt="5">
        <dgm:presLayoutVars>
          <dgm:bulletEnabled val="1"/>
        </dgm:presLayoutVars>
      </dgm:prSet>
      <dgm:spPr/>
    </dgm:pt>
    <dgm:pt modelId="{7699D2DE-9A14-4A04-901C-56E893BB1E9B}" type="pres">
      <dgm:prSet presAssocID="{3BF926B6-0E89-4A1C-B00E-D24138D2599C}" presName="FiveNodes_2" presStyleLbl="node1" presStyleIdx="1" presStyleCnt="5">
        <dgm:presLayoutVars>
          <dgm:bulletEnabled val="1"/>
        </dgm:presLayoutVars>
      </dgm:prSet>
      <dgm:spPr/>
    </dgm:pt>
    <dgm:pt modelId="{8C31FA72-E38A-4CC5-AB19-6960DC777A11}" type="pres">
      <dgm:prSet presAssocID="{3BF926B6-0E89-4A1C-B00E-D24138D2599C}" presName="FiveNodes_3" presStyleLbl="node1" presStyleIdx="2" presStyleCnt="5">
        <dgm:presLayoutVars>
          <dgm:bulletEnabled val="1"/>
        </dgm:presLayoutVars>
      </dgm:prSet>
      <dgm:spPr/>
    </dgm:pt>
    <dgm:pt modelId="{735DBAFD-AB9E-4122-87B6-F325414AF9E8}" type="pres">
      <dgm:prSet presAssocID="{3BF926B6-0E89-4A1C-B00E-D24138D2599C}" presName="FiveNodes_4" presStyleLbl="node1" presStyleIdx="3" presStyleCnt="5">
        <dgm:presLayoutVars>
          <dgm:bulletEnabled val="1"/>
        </dgm:presLayoutVars>
      </dgm:prSet>
      <dgm:spPr/>
    </dgm:pt>
    <dgm:pt modelId="{CE310BB4-35F2-4D2F-BCE8-8983A1864725}" type="pres">
      <dgm:prSet presAssocID="{3BF926B6-0E89-4A1C-B00E-D24138D2599C}" presName="FiveNodes_5" presStyleLbl="node1" presStyleIdx="4" presStyleCnt="5">
        <dgm:presLayoutVars>
          <dgm:bulletEnabled val="1"/>
        </dgm:presLayoutVars>
      </dgm:prSet>
      <dgm:spPr/>
    </dgm:pt>
    <dgm:pt modelId="{339163F0-410B-426B-9412-C387A2F735AD}" type="pres">
      <dgm:prSet presAssocID="{3BF926B6-0E89-4A1C-B00E-D24138D2599C}" presName="FiveConn_1-2" presStyleLbl="fgAccFollowNode1" presStyleIdx="0" presStyleCnt="4">
        <dgm:presLayoutVars>
          <dgm:bulletEnabled val="1"/>
        </dgm:presLayoutVars>
      </dgm:prSet>
      <dgm:spPr/>
    </dgm:pt>
    <dgm:pt modelId="{FDAB5523-1049-4B1F-A062-DB840BABBE3A}" type="pres">
      <dgm:prSet presAssocID="{3BF926B6-0E89-4A1C-B00E-D24138D2599C}" presName="FiveConn_2-3" presStyleLbl="fgAccFollowNode1" presStyleIdx="1" presStyleCnt="4">
        <dgm:presLayoutVars>
          <dgm:bulletEnabled val="1"/>
        </dgm:presLayoutVars>
      </dgm:prSet>
      <dgm:spPr/>
    </dgm:pt>
    <dgm:pt modelId="{BF15DD7D-EC74-4838-932D-86B036F59C0A}" type="pres">
      <dgm:prSet presAssocID="{3BF926B6-0E89-4A1C-B00E-D24138D2599C}" presName="FiveConn_3-4" presStyleLbl="fgAccFollowNode1" presStyleIdx="2" presStyleCnt="4">
        <dgm:presLayoutVars>
          <dgm:bulletEnabled val="1"/>
        </dgm:presLayoutVars>
      </dgm:prSet>
      <dgm:spPr/>
    </dgm:pt>
    <dgm:pt modelId="{4659D38E-D1F0-408A-8DF2-0C76A436295D}" type="pres">
      <dgm:prSet presAssocID="{3BF926B6-0E89-4A1C-B00E-D24138D2599C}" presName="FiveConn_4-5" presStyleLbl="fgAccFollowNode1" presStyleIdx="3" presStyleCnt="4">
        <dgm:presLayoutVars>
          <dgm:bulletEnabled val="1"/>
        </dgm:presLayoutVars>
      </dgm:prSet>
      <dgm:spPr/>
    </dgm:pt>
    <dgm:pt modelId="{87766F3D-A938-43DC-9A62-9FFB055550F0}" type="pres">
      <dgm:prSet presAssocID="{3BF926B6-0E89-4A1C-B00E-D24138D2599C}" presName="FiveNodes_1_text" presStyleLbl="node1" presStyleIdx="4" presStyleCnt="5">
        <dgm:presLayoutVars>
          <dgm:bulletEnabled val="1"/>
        </dgm:presLayoutVars>
      </dgm:prSet>
      <dgm:spPr/>
    </dgm:pt>
    <dgm:pt modelId="{73B04E4A-0F37-4C65-A4BD-EDB7A2442BC5}" type="pres">
      <dgm:prSet presAssocID="{3BF926B6-0E89-4A1C-B00E-D24138D2599C}" presName="FiveNodes_2_text" presStyleLbl="node1" presStyleIdx="4" presStyleCnt="5">
        <dgm:presLayoutVars>
          <dgm:bulletEnabled val="1"/>
        </dgm:presLayoutVars>
      </dgm:prSet>
      <dgm:spPr/>
    </dgm:pt>
    <dgm:pt modelId="{331EECC9-AC80-4EE7-9326-5750B2AFB8A8}" type="pres">
      <dgm:prSet presAssocID="{3BF926B6-0E89-4A1C-B00E-D24138D2599C}" presName="FiveNodes_3_text" presStyleLbl="node1" presStyleIdx="4" presStyleCnt="5">
        <dgm:presLayoutVars>
          <dgm:bulletEnabled val="1"/>
        </dgm:presLayoutVars>
      </dgm:prSet>
      <dgm:spPr/>
    </dgm:pt>
    <dgm:pt modelId="{8ADDB678-646D-4D85-A96F-140FE42D0AFA}" type="pres">
      <dgm:prSet presAssocID="{3BF926B6-0E89-4A1C-B00E-D24138D2599C}" presName="FiveNodes_4_text" presStyleLbl="node1" presStyleIdx="4" presStyleCnt="5">
        <dgm:presLayoutVars>
          <dgm:bulletEnabled val="1"/>
        </dgm:presLayoutVars>
      </dgm:prSet>
      <dgm:spPr/>
    </dgm:pt>
    <dgm:pt modelId="{15655963-84FE-4768-907E-5C241A0CB9D9}" type="pres">
      <dgm:prSet presAssocID="{3BF926B6-0E89-4A1C-B00E-D24138D2599C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4B826116-243E-485F-B580-6061693137A5}" type="presOf" srcId="{FDF5DE2B-2C55-40CE-8D26-11DCC4A9B69A}" destId="{7699D2DE-9A14-4A04-901C-56E893BB1E9B}" srcOrd="0" destOrd="0" presId="urn:microsoft.com/office/officeart/2005/8/layout/vProcess5"/>
    <dgm:cxn modelId="{F1759319-3300-4C68-ACFE-1F936A826455}" type="presOf" srcId="{88683844-5F08-468A-A06A-485A10CB2117}" destId="{BF15DD7D-EC74-4838-932D-86B036F59C0A}" srcOrd="0" destOrd="0" presId="urn:microsoft.com/office/officeart/2005/8/layout/vProcess5"/>
    <dgm:cxn modelId="{22E8861C-24D3-42F5-8079-28A7C43BB4CB}" type="presOf" srcId="{F58CD160-C70C-4183-A840-F972E8331992}" destId="{15655963-84FE-4768-907E-5C241A0CB9D9}" srcOrd="1" destOrd="0" presId="urn:microsoft.com/office/officeart/2005/8/layout/vProcess5"/>
    <dgm:cxn modelId="{C5215C1F-5A95-4F50-AE70-315627C9209E}" type="presOf" srcId="{23B1B3A9-1E72-4BE7-B152-1DE41E7DED81}" destId="{735DBAFD-AB9E-4122-87B6-F325414AF9E8}" srcOrd="0" destOrd="0" presId="urn:microsoft.com/office/officeart/2005/8/layout/vProcess5"/>
    <dgm:cxn modelId="{C9A65C22-FA81-4789-80DC-B81FEFAECFC4}" type="presOf" srcId="{F58CD160-C70C-4183-A840-F972E8331992}" destId="{CE310BB4-35F2-4D2F-BCE8-8983A1864725}" srcOrd="0" destOrd="0" presId="urn:microsoft.com/office/officeart/2005/8/layout/vProcess5"/>
    <dgm:cxn modelId="{933E5C24-985E-417E-80DA-36AB5D1961B2}" srcId="{3BF926B6-0E89-4A1C-B00E-D24138D2599C}" destId="{F58CD160-C70C-4183-A840-F972E8331992}" srcOrd="4" destOrd="0" parTransId="{76FC90C5-0424-47EC-9248-40541F13AC37}" sibTransId="{A6444F7D-3515-46E0-8181-6E1CC2BDD43E}"/>
    <dgm:cxn modelId="{3D50CF35-D29C-4155-89DF-37FBE82EDBB3}" type="presOf" srcId="{12C8ED9B-1160-4CA9-A697-10E33D55F32A}" destId="{87766F3D-A938-43DC-9A62-9FFB055550F0}" srcOrd="1" destOrd="0" presId="urn:microsoft.com/office/officeart/2005/8/layout/vProcess5"/>
    <dgm:cxn modelId="{3C11F43C-8D58-4341-961E-878113C010F5}" type="presOf" srcId="{287969B3-28C5-456A-A9B2-B701E8E4F761}" destId="{4659D38E-D1F0-408A-8DF2-0C76A436295D}" srcOrd="0" destOrd="0" presId="urn:microsoft.com/office/officeart/2005/8/layout/vProcess5"/>
    <dgm:cxn modelId="{81A8915B-5F17-43E2-A67E-3A263AFE5E2D}" type="presOf" srcId="{FDF5DE2B-2C55-40CE-8D26-11DCC4A9B69A}" destId="{73B04E4A-0F37-4C65-A4BD-EDB7A2442BC5}" srcOrd="1" destOrd="0" presId="urn:microsoft.com/office/officeart/2005/8/layout/vProcess5"/>
    <dgm:cxn modelId="{C9941B5E-08C3-46B3-8741-C400AF010F8F}" srcId="{3BF926B6-0E89-4A1C-B00E-D24138D2599C}" destId="{12C8ED9B-1160-4CA9-A697-10E33D55F32A}" srcOrd="0" destOrd="0" parTransId="{85C551BB-A40C-4642-8B56-A624BBFC2DBC}" sibTransId="{7684C4D2-F9FE-4A98-93D3-862401EE0186}"/>
    <dgm:cxn modelId="{A8E24B5E-30F1-4FA4-8709-6DBF0EC3CB25}" srcId="{3BF926B6-0E89-4A1C-B00E-D24138D2599C}" destId="{23B1B3A9-1E72-4BE7-B152-1DE41E7DED81}" srcOrd="3" destOrd="0" parTransId="{3BB2E1DF-4D6B-43DB-9A85-97A136379F0C}" sibTransId="{287969B3-28C5-456A-A9B2-B701E8E4F761}"/>
    <dgm:cxn modelId="{522E0286-80CC-4BCD-8286-320665BD4F3D}" type="presOf" srcId="{23B1B3A9-1E72-4BE7-B152-1DE41E7DED81}" destId="{8ADDB678-646D-4D85-A96F-140FE42D0AFA}" srcOrd="1" destOrd="0" presId="urn:microsoft.com/office/officeart/2005/8/layout/vProcess5"/>
    <dgm:cxn modelId="{C7BA5E8A-106E-445C-AE06-A437FC7B4253}" type="presOf" srcId="{3BF926B6-0E89-4A1C-B00E-D24138D2599C}" destId="{0627F806-5EA5-4051-B888-2A1006138107}" srcOrd="0" destOrd="0" presId="urn:microsoft.com/office/officeart/2005/8/layout/vProcess5"/>
    <dgm:cxn modelId="{21656FAD-BA1B-48FF-A64A-BCC5D69D3788}" srcId="{3BF926B6-0E89-4A1C-B00E-D24138D2599C}" destId="{FDF5DE2B-2C55-40CE-8D26-11DCC4A9B69A}" srcOrd="1" destOrd="0" parTransId="{6C390954-56A9-4EF1-B8FE-715992CD79C7}" sibTransId="{D87AC12D-7327-45DA-9C17-A6CA9400FD0A}"/>
    <dgm:cxn modelId="{14F0B1AF-2D10-45E8-BA6E-C3C2EB9C49DB}" type="presOf" srcId="{2160B648-0F0C-4D87-B7F2-F0E6117DE493}" destId="{331EECC9-AC80-4EE7-9326-5750B2AFB8A8}" srcOrd="1" destOrd="0" presId="urn:microsoft.com/office/officeart/2005/8/layout/vProcess5"/>
    <dgm:cxn modelId="{C948EBCA-5A8E-45BA-AC63-332586D1102F}" type="presOf" srcId="{7684C4D2-F9FE-4A98-93D3-862401EE0186}" destId="{339163F0-410B-426B-9412-C387A2F735AD}" srcOrd="0" destOrd="0" presId="urn:microsoft.com/office/officeart/2005/8/layout/vProcess5"/>
    <dgm:cxn modelId="{D9A78ACC-AB0F-4861-847C-A47F1A8F1E6E}" srcId="{3BF926B6-0E89-4A1C-B00E-D24138D2599C}" destId="{2160B648-0F0C-4D87-B7F2-F0E6117DE493}" srcOrd="2" destOrd="0" parTransId="{7715F8E2-7C89-46DE-93A8-AFE8537485D2}" sibTransId="{88683844-5F08-468A-A06A-485A10CB2117}"/>
    <dgm:cxn modelId="{34481BED-AD36-4706-BA27-DD2903C70FD7}" type="presOf" srcId="{12C8ED9B-1160-4CA9-A697-10E33D55F32A}" destId="{43F1739B-B2A7-4366-9BA8-2BB4FB95C6F4}" srcOrd="0" destOrd="0" presId="urn:microsoft.com/office/officeart/2005/8/layout/vProcess5"/>
    <dgm:cxn modelId="{BD7E63F4-17D2-4F02-8D5D-DFBE6D52B157}" type="presOf" srcId="{D87AC12D-7327-45DA-9C17-A6CA9400FD0A}" destId="{FDAB5523-1049-4B1F-A062-DB840BABBE3A}" srcOrd="0" destOrd="0" presId="urn:microsoft.com/office/officeart/2005/8/layout/vProcess5"/>
    <dgm:cxn modelId="{7FADDDF6-8C68-41C2-99F0-D77BEC8B8FA3}" type="presOf" srcId="{2160B648-0F0C-4D87-B7F2-F0E6117DE493}" destId="{8C31FA72-E38A-4CC5-AB19-6960DC777A11}" srcOrd="0" destOrd="0" presId="urn:microsoft.com/office/officeart/2005/8/layout/vProcess5"/>
    <dgm:cxn modelId="{DE03655D-34C8-463C-A11D-4A6A29BFE244}" type="presParOf" srcId="{0627F806-5EA5-4051-B888-2A1006138107}" destId="{4E47F499-C65A-4210-81EF-E42DB5B5DBA6}" srcOrd="0" destOrd="0" presId="urn:microsoft.com/office/officeart/2005/8/layout/vProcess5"/>
    <dgm:cxn modelId="{6EB34705-B0B8-4CBE-B83D-4F5B17C6CCE4}" type="presParOf" srcId="{0627F806-5EA5-4051-B888-2A1006138107}" destId="{43F1739B-B2A7-4366-9BA8-2BB4FB95C6F4}" srcOrd="1" destOrd="0" presId="urn:microsoft.com/office/officeart/2005/8/layout/vProcess5"/>
    <dgm:cxn modelId="{1EFE95CC-0109-4898-B5F5-CFAFA3B9A700}" type="presParOf" srcId="{0627F806-5EA5-4051-B888-2A1006138107}" destId="{7699D2DE-9A14-4A04-901C-56E893BB1E9B}" srcOrd="2" destOrd="0" presId="urn:microsoft.com/office/officeart/2005/8/layout/vProcess5"/>
    <dgm:cxn modelId="{F10D428F-0C0B-4E8F-B9C6-1BCA1C25206A}" type="presParOf" srcId="{0627F806-5EA5-4051-B888-2A1006138107}" destId="{8C31FA72-E38A-4CC5-AB19-6960DC777A11}" srcOrd="3" destOrd="0" presId="urn:microsoft.com/office/officeart/2005/8/layout/vProcess5"/>
    <dgm:cxn modelId="{9E70E81A-F2A1-456C-B64D-E72C70D2E1C7}" type="presParOf" srcId="{0627F806-5EA5-4051-B888-2A1006138107}" destId="{735DBAFD-AB9E-4122-87B6-F325414AF9E8}" srcOrd="4" destOrd="0" presId="urn:microsoft.com/office/officeart/2005/8/layout/vProcess5"/>
    <dgm:cxn modelId="{CDE5D3C2-B6F6-488F-88A8-AAAAC0380EF5}" type="presParOf" srcId="{0627F806-5EA5-4051-B888-2A1006138107}" destId="{CE310BB4-35F2-4D2F-BCE8-8983A1864725}" srcOrd="5" destOrd="0" presId="urn:microsoft.com/office/officeart/2005/8/layout/vProcess5"/>
    <dgm:cxn modelId="{29104F72-B87E-48DB-B748-FBB1A673C7CF}" type="presParOf" srcId="{0627F806-5EA5-4051-B888-2A1006138107}" destId="{339163F0-410B-426B-9412-C387A2F735AD}" srcOrd="6" destOrd="0" presId="urn:microsoft.com/office/officeart/2005/8/layout/vProcess5"/>
    <dgm:cxn modelId="{9AB8A954-AD73-4F57-A04D-BB45B3F212BD}" type="presParOf" srcId="{0627F806-5EA5-4051-B888-2A1006138107}" destId="{FDAB5523-1049-4B1F-A062-DB840BABBE3A}" srcOrd="7" destOrd="0" presId="urn:microsoft.com/office/officeart/2005/8/layout/vProcess5"/>
    <dgm:cxn modelId="{0A8D0711-8443-42EC-A818-311017895870}" type="presParOf" srcId="{0627F806-5EA5-4051-B888-2A1006138107}" destId="{BF15DD7D-EC74-4838-932D-86B036F59C0A}" srcOrd="8" destOrd="0" presId="urn:microsoft.com/office/officeart/2005/8/layout/vProcess5"/>
    <dgm:cxn modelId="{374F1D60-467D-48DA-9C0E-5BA16D1F7572}" type="presParOf" srcId="{0627F806-5EA5-4051-B888-2A1006138107}" destId="{4659D38E-D1F0-408A-8DF2-0C76A436295D}" srcOrd="9" destOrd="0" presId="urn:microsoft.com/office/officeart/2005/8/layout/vProcess5"/>
    <dgm:cxn modelId="{E3A7E55B-8A42-4BC1-8A5A-CEC8005BF33A}" type="presParOf" srcId="{0627F806-5EA5-4051-B888-2A1006138107}" destId="{87766F3D-A938-43DC-9A62-9FFB055550F0}" srcOrd="10" destOrd="0" presId="urn:microsoft.com/office/officeart/2005/8/layout/vProcess5"/>
    <dgm:cxn modelId="{E29F988F-A64C-4411-ACB7-0A89F61A801A}" type="presParOf" srcId="{0627F806-5EA5-4051-B888-2A1006138107}" destId="{73B04E4A-0F37-4C65-A4BD-EDB7A2442BC5}" srcOrd="11" destOrd="0" presId="urn:microsoft.com/office/officeart/2005/8/layout/vProcess5"/>
    <dgm:cxn modelId="{D4FB02C1-9D07-46A8-8553-6CA47F79F867}" type="presParOf" srcId="{0627F806-5EA5-4051-B888-2A1006138107}" destId="{331EECC9-AC80-4EE7-9326-5750B2AFB8A8}" srcOrd="12" destOrd="0" presId="urn:microsoft.com/office/officeart/2005/8/layout/vProcess5"/>
    <dgm:cxn modelId="{84460D75-C417-46D3-BCFA-0C6D52F48D49}" type="presParOf" srcId="{0627F806-5EA5-4051-B888-2A1006138107}" destId="{8ADDB678-646D-4D85-A96F-140FE42D0AFA}" srcOrd="13" destOrd="0" presId="urn:microsoft.com/office/officeart/2005/8/layout/vProcess5"/>
    <dgm:cxn modelId="{465EA32D-0A6C-4FD3-9682-94F45486ED6A}" type="presParOf" srcId="{0627F806-5EA5-4051-B888-2A1006138107}" destId="{15655963-84FE-4768-907E-5C241A0CB9D9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E489D08-43E1-475E-8D8D-2663D10B9A80}">
      <dsp:nvSpPr>
        <dsp:cNvPr id="0" name=""/>
        <dsp:cNvSpPr/>
      </dsp:nvSpPr>
      <dsp:spPr>
        <a:xfrm>
          <a:off x="1103170" y="0"/>
          <a:ext cx="6206138" cy="95755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3200" b="1" kern="1200">
              <a:solidFill>
                <a:schemeClr val="tx1"/>
              </a:solidFill>
            </a:rPr>
            <a:t>1. Data</a:t>
          </a:r>
          <a:r>
            <a:rPr lang="ko-KR" sz="3200" b="1" kern="1200">
              <a:solidFill>
                <a:schemeClr val="tx1"/>
              </a:solidFill>
            </a:rPr>
            <a:t> 수집</a:t>
          </a:r>
          <a:endParaRPr lang="en-US" sz="3200" b="1" kern="1200" dirty="0">
            <a:solidFill>
              <a:schemeClr val="tx1"/>
            </a:solidFill>
          </a:endParaRPr>
        </a:p>
      </dsp:txBody>
      <dsp:txXfrm>
        <a:off x="1131216" y="28046"/>
        <a:ext cx="5369452" cy="901467"/>
      </dsp:txXfrm>
    </dsp:sp>
    <dsp:sp modelId="{154B5024-B32D-4B86-B45A-91049F42BB94}">
      <dsp:nvSpPr>
        <dsp:cNvPr id="0" name=""/>
        <dsp:cNvSpPr/>
      </dsp:nvSpPr>
      <dsp:spPr>
        <a:xfrm>
          <a:off x="1807715" y="1131661"/>
          <a:ext cx="6206138" cy="95755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3200" b="1" kern="1200">
              <a:solidFill>
                <a:schemeClr val="tx1"/>
              </a:solidFill>
            </a:rPr>
            <a:t>2 . Data </a:t>
          </a:r>
          <a:r>
            <a:rPr lang="ko-KR" sz="3200" b="1" kern="1200">
              <a:solidFill>
                <a:schemeClr val="tx1"/>
              </a:solidFill>
            </a:rPr>
            <a:t>가공</a:t>
          </a:r>
          <a:endParaRPr lang="en-US" sz="3200" b="1" kern="1200" dirty="0">
            <a:solidFill>
              <a:schemeClr val="tx1"/>
            </a:solidFill>
          </a:endParaRPr>
        </a:p>
      </dsp:txBody>
      <dsp:txXfrm>
        <a:off x="1835761" y="1159707"/>
        <a:ext cx="5171109" cy="901467"/>
      </dsp:txXfrm>
    </dsp:sp>
    <dsp:sp modelId="{FB1B2D16-2859-40F5-9488-D9C40B1E64A9}">
      <dsp:nvSpPr>
        <dsp:cNvPr id="0" name=""/>
        <dsp:cNvSpPr/>
      </dsp:nvSpPr>
      <dsp:spPr>
        <a:xfrm>
          <a:off x="2501745" y="2263322"/>
          <a:ext cx="6206138" cy="95755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1" kern="1200">
              <a:solidFill>
                <a:schemeClr val="tx1"/>
              </a:solidFill>
            </a:rPr>
            <a:t>3. Fintech</a:t>
          </a:r>
          <a:r>
            <a:rPr lang="ko-KR" sz="3200" b="1" kern="1200">
              <a:solidFill>
                <a:schemeClr val="tx1"/>
              </a:solidFill>
            </a:rPr>
            <a:t> 접목  </a:t>
          </a:r>
          <a:endParaRPr lang="en-US" sz="3200" b="1" kern="1200" dirty="0">
            <a:solidFill>
              <a:schemeClr val="tx1"/>
            </a:solidFill>
          </a:endParaRPr>
        </a:p>
      </dsp:txBody>
      <dsp:txXfrm>
        <a:off x="2529791" y="2291368"/>
        <a:ext cx="5178867" cy="901467"/>
      </dsp:txXfrm>
    </dsp:sp>
    <dsp:sp modelId="{2143B83E-1345-41CF-A190-ADD8FA01F649}">
      <dsp:nvSpPr>
        <dsp:cNvPr id="0" name=""/>
        <dsp:cNvSpPr/>
      </dsp:nvSpPr>
      <dsp:spPr>
        <a:xfrm>
          <a:off x="3206290" y="3394984"/>
          <a:ext cx="6206138" cy="95755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1" kern="1200">
              <a:solidFill>
                <a:schemeClr val="tx1"/>
              </a:solidFill>
            </a:rPr>
            <a:t>4. Git, Github </a:t>
          </a:r>
          <a:r>
            <a:rPr lang="ko-KR" altLang="en-US" sz="3200" b="1" kern="1200">
              <a:solidFill>
                <a:schemeClr val="tx1"/>
              </a:solidFill>
            </a:rPr>
            <a:t>통한 공유</a:t>
          </a:r>
          <a:endParaRPr lang="en-US" sz="3200" b="1" kern="1200" dirty="0">
            <a:solidFill>
              <a:schemeClr val="tx1"/>
            </a:solidFill>
          </a:endParaRPr>
        </a:p>
      </dsp:txBody>
      <dsp:txXfrm>
        <a:off x="3234336" y="3423030"/>
        <a:ext cx="5171109" cy="901467"/>
      </dsp:txXfrm>
    </dsp:sp>
    <dsp:sp modelId="{3122DFDA-755E-4412-8D79-8BDFCD1643C7}">
      <dsp:nvSpPr>
        <dsp:cNvPr id="0" name=""/>
        <dsp:cNvSpPr/>
      </dsp:nvSpPr>
      <dsp:spPr>
        <a:xfrm>
          <a:off x="6574106" y="733403"/>
          <a:ext cx="622413" cy="622413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6714149" y="733403"/>
        <a:ext cx="342327" cy="468366"/>
      </dsp:txXfrm>
    </dsp:sp>
    <dsp:sp modelId="{D6F2CEA1-615B-48F0-A103-631D828A383B}">
      <dsp:nvSpPr>
        <dsp:cNvPr id="0" name=""/>
        <dsp:cNvSpPr/>
      </dsp:nvSpPr>
      <dsp:spPr>
        <a:xfrm>
          <a:off x="7278651" y="1865065"/>
          <a:ext cx="622413" cy="622413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7418694" y="1865065"/>
        <a:ext cx="342327" cy="468366"/>
      </dsp:txXfrm>
    </dsp:sp>
    <dsp:sp modelId="{B85FFBC7-18DC-4D98-AFBA-6E371879A35E}">
      <dsp:nvSpPr>
        <dsp:cNvPr id="0" name=""/>
        <dsp:cNvSpPr/>
      </dsp:nvSpPr>
      <dsp:spPr>
        <a:xfrm>
          <a:off x="7972680" y="2996726"/>
          <a:ext cx="622413" cy="622413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8112723" y="2996726"/>
        <a:ext cx="342327" cy="46836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CD4ED83-CCCF-421E-8B27-624985C2A97A}">
      <dsp:nvSpPr>
        <dsp:cNvPr id="0" name=""/>
        <dsp:cNvSpPr/>
      </dsp:nvSpPr>
      <dsp:spPr>
        <a:xfrm rot="10800000">
          <a:off x="1655605" y="0"/>
          <a:ext cx="4584893" cy="200305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3292" tIns="41910" rIns="78232" bIns="41910" numCol="1" spcCol="1270" anchor="ctr" anchorCtr="0">
          <a:noAutofit/>
        </a:bodyPr>
        <a:lstStyle/>
        <a:p>
          <a:pPr marL="0" lvl="0" indent="0" algn="l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100" kern="1200" dirty="0"/>
            <a:t>인</a:t>
          </a:r>
          <a:r>
            <a:rPr lang="ko-KR" sz="1100" kern="1200" dirty="0"/>
            <a:t>공지능</a:t>
          </a:r>
          <a:r>
            <a:rPr lang="en-US" sz="1100" kern="1200" dirty="0"/>
            <a:t>(AI)</a:t>
          </a:r>
          <a:r>
            <a:rPr lang="ko-KR" sz="1100" kern="1200" dirty="0"/>
            <a:t>과 사물인터넷</a:t>
          </a:r>
          <a:r>
            <a:rPr lang="en-US" sz="1100" kern="1200" dirty="0"/>
            <a:t>(IoT) </a:t>
          </a:r>
          <a:r>
            <a:rPr lang="ko-KR" sz="1100" kern="1200" dirty="0"/>
            <a:t>분야</a:t>
          </a:r>
          <a:r>
            <a:rPr lang="ko-KR" altLang="en-US" sz="1100" kern="1200" dirty="0"/>
            <a:t>의</a:t>
          </a:r>
          <a:r>
            <a:rPr lang="ko-KR" sz="1100" kern="1200" dirty="0"/>
            <a:t> 발전</a:t>
          </a:r>
          <a:r>
            <a:rPr lang="ko-KR" altLang="en-US" sz="1100" kern="1200" dirty="0"/>
            <a:t>으로</a:t>
          </a:r>
          <a:r>
            <a:rPr lang="en-US" sz="1100" kern="1200" dirty="0"/>
            <a:t>,</a:t>
          </a:r>
          <a:r>
            <a:rPr lang="ko-KR" sz="1100" kern="1200" dirty="0"/>
            <a:t> 개인까지도 데이터를 통하여 많은 가치를 창출해낼 수 있는 시대가 도래했다</a:t>
          </a:r>
          <a:r>
            <a:rPr lang="en-US" sz="1100" kern="1200" dirty="0"/>
            <a:t>.</a:t>
          </a:r>
          <a:br>
            <a:rPr lang="en-US" sz="1100" kern="1200" dirty="0"/>
          </a:br>
          <a:r>
            <a:rPr lang="ko-KR" sz="1100" kern="1200" dirty="0"/>
            <a:t>수집된 정보에는 잠재적 소비자들의 각종 정보와 기록 등이 데이터화 되어있</a:t>
          </a:r>
          <a:r>
            <a:rPr lang="ko-KR" altLang="en-US" sz="1100" kern="1200" dirty="0"/>
            <a:t>고</a:t>
          </a:r>
          <a:r>
            <a:rPr lang="en-US" altLang="ko-KR" sz="1100" kern="1200" dirty="0"/>
            <a:t>,</a:t>
          </a:r>
          <a:r>
            <a:rPr lang="en-US" sz="1100" kern="1200" dirty="0"/>
            <a:t> AI</a:t>
          </a:r>
          <a:r>
            <a:rPr lang="ko-KR" sz="1100" kern="1200" dirty="0"/>
            <a:t>에게 이를 학습시켜 데이터 분석을 하게 되면 </a:t>
          </a:r>
          <a:endParaRPr lang="en-US" altLang="ko-KR" sz="1100" kern="1200" dirty="0"/>
        </a:p>
        <a:p>
          <a:pPr marL="0" lvl="0" indent="0" algn="l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100" kern="1200" dirty="0"/>
            <a:t>사람들의 취향과 행동패턴</a:t>
          </a:r>
          <a:r>
            <a:rPr lang="en-US" sz="1100" kern="1200" dirty="0"/>
            <a:t>, </a:t>
          </a:r>
          <a:r>
            <a:rPr lang="ko-KR" sz="1100" kern="1200" dirty="0"/>
            <a:t>성격이나 생각까지도 예측</a:t>
          </a:r>
          <a:r>
            <a:rPr lang="en-US" sz="1100" kern="1200" dirty="0"/>
            <a:t>, </a:t>
          </a:r>
          <a:r>
            <a:rPr lang="ko-KR" sz="1100" kern="1200" dirty="0"/>
            <a:t>짐작해볼 수 있</a:t>
          </a:r>
          <a:r>
            <a:rPr lang="ko-KR" altLang="en-US" sz="1100" kern="1200" dirty="0"/>
            <a:t>다</a:t>
          </a:r>
          <a:r>
            <a:rPr lang="en-US" altLang="ko-KR" sz="1100" kern="1200" dirty="0"/>
            <a:t>.</a:t>
          </a:r>
          <a:endParaRPr lang="ko-KR" sz="1100" kern="1200" dirty="0"/>
        </a:p>
      </dsp:txBody>
      <dsp:txXfrm rot="10800000">
        <a:off x="2156369" y="0"/>
        <a:ext cx="4084129" cy="2003057"/>
      </dsp:txXfrm>
    </dsp:sp>
    <dsp:sp modelId="{2D35584F-A3DB-4831-92C2-E43E11C5638A}">
      <dsp:nvSpPr>
        <dsp:cNvPr id="0" name=""/>
        <dsp:cNvSpPr/>
      </dsp:nvSpPr>
      <dsp:spPr>
        <a:xfrm>
          <a:off x="607285" y="0"/>
          <a:ext cx="2003057" cy="2003057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26153A8-7FFC-4DA5-9AA5-87B16CA02B5D}">
      <dsp:nvSpPr>
        <dsp:cNvPr id="0" name=""/>
        <dsp:cNvSpPr/>
      </dsp:nvSpPr>
      <dsp:spPr>
        <a:xfrm>
          <a:off x="1683077" y="728683"/>
          <a:ext cx="2161687" cy="2161687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651C0C2-9A56-4E64-9D2E-5D745A784462}">
      <dsp:nvSpPr>
        <dsp:cNvPr id="0" name=""/>
        <dsp:cNvSpPr/>
      </dsp:nvSpPr>
      <dsp:spPr>
        <a:xfrm>
          <a:off x="2143765" y="1189370"/>
          <a:ext cx="1240312" cy="124031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679616-DD21-4713-AD4E-3C7AF5B1F753}">
      <dsp:nvSpPr>
        <dsp:cNvPr id="0" name=""/>
        <dsp:cNvSpPr/>
      </dsp:nvSpPr>
      <dsp:spPr>
        <a:xfrm>
          <a:off x="580120" y="3563683"/>
          <a:ext cx="4367601" cy="14903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000" b="1" kern="1200" dirty="0"/>
            <a:t>Pandas </a:t>
          </a:r>
          <a:r>
            <a:rPr lang="ko-KR" altLang="en-US" sz="2000" b="1" kern="1200" dirty="0"/>
            <a:t>라이브러리를 활용하여 </a:t>
          </a:r>
          <a:endParaRPr lang="en-US" altLang="ko-KR" sz="2000" b="1" kern="1200" dirty="0"/>
        </a:p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000" b="1" kern="1200" dirty="0"/>
            <a:t>Series</a:t>
          </a:r>
          <a:r>
            <a:rPr lang="ko-KR" sz="2000" b="1" kern="1200" dirty="0"/>
            <a:t>와 </a:t>
          </a:r>
          <a:r>
            <a:rPr lang="en-US" sz="2000" b="1" kern="1200" dirty="0" err="1"/>
            <a:t>DataFrame</a:t>
          </a:r>
          <a:r>
            <a:rPr lang="en-US" sz="2000" b="1" kern="1200" dirty="0"/>
            <a:t> </a:t>
          </a:r>
          <a:r>
            <a:rPr lang="ko-KR" sz="2000" b="1" kern="1200" dirty="0"/>
            <a:t>타입</a:t>
          </a:r>
          <a:r>
            <a:rPr lang="ko-KR" altLang="en-US" sz="2000" b="1" kern="1200" dirty="0"/>
            <a:t>의 </a:t>
          </a:r>
          <a:br>
            <a:rPr lang="en-US" altLang="ko-KR" sz="2000" b="1" kern="1200" dirty="0"/>
          </a:br>
          <a:r>
            <a:rPr lang="ko-KR" sz="2000" b="1" kern="1200" dirty="0"/>
            <a:t>데이터 가공 및 분석</a:t>
          </a:r>
          <a:endParaRPr lang="en-US" sz="2000" b="1" kern="1200" dirty="0"/>
        </a:p>
      </dsp:txBody>
      <dsp:txXfrm>
        <a:off x="580120" y="3563683"/>
        <a:ext cx="4367601" cy="1490313"/>
      </dsp:txXfrm>
    </dsp:sp>
    <dsp:sp modelId="{2A6CCDFE-23D2-4306-9098-6CB7E074DC70}">
      <dsp:nvSpPr>
        <dsp:cNvPr id="0" name=""/>
        <dsp:cNvSpPr/>
      </dsp:nvSpPr>
      <dsp:spPr>
        <a:xfrm>
          <a:off x="6670834" y="728683"/>
          <a:ext cx="2161687" cy="2161687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216734D-0278-454F-8040-07E886341871}">
      <dsp:nvSpPr>
        <dsp:cNvPr id="0" name=""/>
        <dsp:cNvSpPr/>
      </dsp:nvSpPr>
      <dsp:spPr>
        <a:xfrm>
          <a:off x="7131522" y="1189370"/>
          <a:ext cx="1240312" cy="124031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EB2A4D-00C8-45E1-9512-E747500A9F0F}">
      <dsp:nvSpPr>
        <dsp:cNvPr id="0" name=""/>
        <dsp:cNvSpPr/>
      </dsp:nvSpPr>
      <dsp:spPr>
        <a:xfrm>
          <a:off x="5567878" y="3563683"/>
          <a:ext cx="4367601" cy="14903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ko-KR" sz="2000" b="1" kern="1200" dirty="0"/>
            <a:t>데이터를 엑셀과 </a:t>
          </a:r>
          <a:r>
            <a:rPr lang="en-US" altLang="ko-KR" sz="2000" b="1" kern="1200" dirty="0"/>
            <a:t>DB</a:t>
          </a:r>
          <a:r>
            <a:rPr lang="ko-KR" sz="2000" b="1" kern="1200" dirty="0"/>
            <a:t>에 </a:t>
          </a:r>
          <a:br>
            <a:rPr lang="en-US" altLang="ko-KR" sz="2000" b="1" kern="1200" dirty="0"/>
          </a:br>
          <a:r>
            <a:rPr lang="ko-KR" altLang="en-US" sz="2000" b="1" kern="1200" dirty="0"/>
            <a:t>불러와</a:t>
          </a:r>
          <a:r>
            <a:rPr lang="ko-KR" sz="2000" b="1" kern="1200" dirty="0"/>
            <a:t> 저장하</a:t>
          </a:r>
          <a:r>
            <a:rPr lang="ko-KR" altLang="en-US" sz="2000" b="1" kern="1200" dirty="0"/>
            <a:t>고</a:t>
          </a:r>
          <a:r>
            <a:rPr lang="en-US" altLang="ko-KR" sz="2000" b="1" kern="1200" dirty="0"/>
            <a:t>, </a:t>
          </a:r>
          <a:r>
            <a:rPr lang="ko-KR" altLang="en-US" sz="2000" b="1" kern="1200" dirty="0"/>
            <a:t>시각화 하는</a:t>
          </a:r>
          <a:r>
            <a:rPr lang="ko-KR" sz="2000" b="1" kern="1200" dirty="0"/>
            <a:t> </a:t>
          </a:r>
          <a:br>
            <a:rPr lang="en-US" altLang="ko-KR" sz="2000" b="1" kern="1200" dirty="0"/>
          </a:br>
          <a:r>
            <a:rPr lang="ko-KR" sz="2000" b="1" kern="1200" dirty="0"/>
            <a:t>방법</a:t>
          </a:r>
          <a:r>
            <a:rPr lang="en-US" altLang="ko-KR" sz="2000" b="1" kern="1200" dirty="0"/>
            <a:t> </a:t>
          </a:r>
          <a:r>
            <a:rPr lang="ko-KR" altLang="en-US" sz="2000" b="1" kern="1200" dirty="0"/>
            <a:t>학습</a:t>
          </a:r>
          <a:r>
            <a:rPr lang="en-US" sz="2000" b="1" kern="1200" dirty="0"/>
            <a:t>.</a:t>
          </a:r>
        </a:p>
      </dsp:txBody>
      <dsp:txXfrm>
        <a:off x="5567878" y="3563683"/>
        <a:ext cx="4367601" cy="149031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B2861AE-24FD-4C9A-BE3E-2C484B1AF930}">
      <dsp:nvSpPr>
        <dsp:cNvPr id="0" name=""/>
        <dsp:cNvSpPr/>
      </dsp:nvSpPr>
      <dsp:spPr>
        <a:xfrm>
          <a:off x="0" y="659837"/>
          <a:ext cx="6713552" cy="123575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B13C741-3D1E-465C-9D6E-C05760B2338C}">
      <dsp:nvSpPr>
        <dsp:cNvPr id="0" name=""/>
        <dsp:cNvSpPr/>
      </dsp:nvSpPr>
      <dsp:spPr>
        <a:xfrm>
          <a:off x="373814" y="947409"/>
          <a:ext cx="679663" cy="67966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E78F6C-DE2B-43F8-B122-ED0B00CF41AF}">
      <dsp:nvSpPr>
        <dsp:cNvPr id="0" name=""/>
        <dsp:cNvSpPr/>
      </dsp:nvSpPr>
      <dsp:spPr>
        <a:xfrm>
          <a:off x="1427293" y="669365"/>
          <a:ext cx="5286258" cy="12357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0784" tIns="130784" rIns="130784" bIns="130784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2200" b="1" kern="1200" dirty="0"/>
            <a:t>추세</a:t>
          </a:r>
          <a:r>
            <a:rPr lang="en-US" sz="2200" b="1" kern="1200" dirty="0"/>
            <a:t>(Trend)</a:t>
          </a:r>
          <a:r>
            <a:rPr lang="ko-KR" sz="2200" b="1" kern="1200" dirty="0"/>
            <a:t>란 </a:t>
          </a:r>
          <a:r>
            <a:rPr lang="en-US" sz="2200" b="1" kern="1200" dirty="0"/>
            <a:t>?</a:t>
          </a:r>
        </a:p>
      </dsp:txBody>
      <dsp:txXfrm>
        <a:off x="1427293" y="669365"/>
        <a:ext cx="5286258" cy="1235751"/>
      </dsp:txXfrm>
    </dsp:sp>
    <dsp:sp modelId="{6DEBE35C-3928-4083-9698-22F93C74460D}">
      <dsp:nvSpPr>
        <dsp:cNvPr id="0" name=""/>
        <dsp:cNvSpPr/>
      </dsp:nvSpPr>
      <dsp:spPr>
        <a:xfrm>
          <a:off x="0" y="2214054"/>
          <a:ext cx="6713552" cy="123575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945B2EB-8659-41DD-B697-F9D49155151B}">
      <dsp:nvSpPr>
        <dsp:cNvPr id="0" name=""/>
        <dsp:cNvSpPr/>
      </dsp:nvSpPr>
      <dsp:spPr>
        <a:xfrm>
          <a:off x="129040" y="2359581"/>
          <a:ext cx="1169211" cy="94469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9EF938-E933-44AE-A6E9-E50CA1F7FEF7}">
      <dsp:nvSpPr>
        <dsp:cNvPr id="0" name=""/>
        <dsp:cNvSpPr/>
      </dsp:nvSpPr>
      <dsp:spPr>
        <a:xfrm>
          <a:off x="1427293" y="2214054"/>
          <a:ext cx="5286258" cy="12357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0784" tIns="130784" rIns="130784" bIns="130784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2200" b="1" kern="1200" dirty="0"/>
            <a:t>어떠한 현상에 있어서 나타나는 한 방향으로의 경향 변동</a:t>
          </a:r>
          <a:endParaRPr lang="en-US" sz="2200" b="1" kern="1200" dirty="0"/>
        </a:p>
      </dsp:txBody>
      <dsp:txXfrm>
        <a:off x="1427293" y="2214054"/>
        <a:ext cx="5286258" cy="123575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37FE918-DACD-4AC6-B376-DE91E9DC9A6F}">
      <dsp:nvSpPr>
        <dsp:cNvPr id="0" name=""/>
        <dsp:cNvSpPr/>
      </dsp:nvSpPr>
      <dsp:spPr>
        <a:xfrm>
          <a:off x="0" y="0"/>
          <a:ext cx="6900512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ABD580-3779-4900-BCCD-5F97A76AF9D4}">
      <dsp:nvSpPr>
        <dsp:cNvPr id="0" name=""/>
        <dsp:cNvSpPr/>
      </dsp:nvSpPr>
      <dsp:spPr>
        <a:xfrm>
          <a:off x="0" y="0"/>
          <a:ext cx="6900512" cy="27680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3100" b="1" kern="1200" dirty="0"/>
            <a:t>투자를 할 때</a:t>
          </a:r>
          <a:r>
            <a:rPr lang="en-US" sz="3100" b="1" kern="1200" dirty="0"/>
            <a:t>, </a:t>
          </a:r>
          <a:br>
            <a:rPr lang="en-US" sz="3100" b="1" kern="1200" dirty="0"/>
          </a:br>
          <a:r>
            <a:rPr lang="ko-KR" sz="3100" b="1" kern="1200" dirty="0"/>
            <a:t>기초적인 판단 기준이 될 수 </a:t>
          </a:r>
          <a:r>
            <a:rPr lang="ko-KR" altLang="en-US" sz="3100" b="1" kern="1200" dirty="0"/>
            <a:t>있</a:t>
          </a:r>
          <a:r>
            <a:rPr lang="ko-KR" sz="3100" b="1" kern="1200" dirty="0"/>
            <a:t>다</a:t>
          </a:r>
          <a:r>
            <a:rPr lang="en-US" sz="3100" b="1" kern="1200" dirty="0"/>
            <a:t>!</a:t>
          </a:r>
        </a:p>
      </dsp:txBody>
      <dsp:txXfrm>
        <a:off x="0" y="0"/>
        <a:ext cx="6900512" cy="2768070"/>
      </dsp:txXfrm>
    </dsp:sp>
    <dsp:sp modelId="{5257913E-F35C-4734-883A-2F19F8667230}">
      <dsp:nvSpPr>
        <dsp:cNvPr id="0" name=""/>
        <dsp:cNvSpPr/>
      </dsp:nvSpPr>
      <dsp:spPr>
        <a:xfrm>
          <a:off x="0" y="2768070"/>
          <a:ext cx="6900512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1E139D1-7CAE-4F6F-8B64-7092EEDB4879}">
      <dsp:nvSpPr>
        <dsp:cNvPr id="0" name=""/>
        <dsp:cNvSpPr/>
      </dsp:nvSpPr>
      <dsp:spPr>
        <a:xfrm>
          <a:off x="0" y="2768070"/>
          <a:ext cx="6900512" cy="27680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3100" b="1" kern="1200" dirty="0"/>
            <a:t>무분별한 투자가 아닌</a:t>
          </a:r>
          <a:r>
            <a:rPr lang="en-US" sz="3100" b="1" kern="1200" dirty="0"/>
            <a:t>, </a:t>
          </a:r>
          <a:br>
            <a:rPr lang="en-US" sz="3100" b="1" kern="1200" dirty="0"/>
          </a:br>
          <a:r>
            <a:rPr lang="ko-KR" sz="3100" b="1" kern="1200" dirty="0"/>
            <a:t>어떠한 판단 기준에 따라 </a:t>
          </a:r>
          <a:br>
            <a:rPr lang="en-US" altLang="ko-KR" sz="3100" b="1" kern="1200" dirty="0"/>
          </a:br>
          <a:r>
            <a:rPr lang="ko-KR" sz="3100" b="1" kern="1200" dirty="0"/>
            <a:t>이성적인 투자를 할 수 있도록 </a:t>
          </a:r>
          <a:br>
            <a:rPr lang="en-US" altLang="ko-KR" sz="3100" b="1" kern="1200" dirty="0"/>
          </a:br>
          <a:r>
            <a:rPr lang="ko-KR" altLang="en-US" sz="3100" b="1" kern="1200" dirty="0"/>
            <a:t>투자</a:t>
          </a:r>
          <a:r>
            <a:rPr lang="ko-KR" sz="3100" b="1" kern="1200" dirty="0"/>
            <a:t>보조 </a:t>
          </a:r>
          <a:r>
            <a:rPr lang="ko-KR" sz="3100" b="1" kern="1200" dirty="0" err="1"/>
            <a:t>알리미를</a:t>
          </a:r>
          <a:r>
            <a:rPr lang="ko-KR" sz="3100" b="1" kern="1200" dirty="0"/>
            <a:t> 만들어 보고자 함</a:t>
          </a:r>
          <a:r>
            <a:rPr lang="en-US" sz="3100" b="1" kern="1200" dirty="0"/>
            <a:t>.</a:t>
          </a:r>
        </a:p>
      </dsp:txBody>
      <dsp:txXfrm>
        <a:off x="0" y="2768070"/>
        <a:ext cx="6900512" cy="276807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F1739B-B2A7-4366-9BA8-2BB4FB95C6F4}">
      <dsp:nvSpPr>
        <dsp:cNvPr id="0" name=""/>
        <dsp:cNvSpPr/>
      </dsp:nvSpPr>
      <dsp:spPr>
        <a:xfrm>
          <a:off x="0" y="0"/>
          <a:ext cx="8097012" cy="78324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/>
            <a:t>1. </a:t>
          </a:r>
          <a:r>
            <a:rPr lang="ko-KR" sz="1500" b="1" kern="1200" dirty="0"/>
            <a:t>수집한 데이터</a:t>
          </a:r>
          <a:r>
            <a:rPr lang="en-US" altLang="ko-KR" sz="1500" b="1" kern="1200" dirty="0"/>
            <a:t>(</a:t>
          </a:r>
          <a:r>
            <a:rPr lang="ko-KR" altLang="en-US" sz="1500" b="1" kern="1200" dirty="0"/>
            <a:t>가격</a:t>
          </a:r>
          <a:r>
            <a:rPr lang="en-US" altLang="ko-KR" sz="1500" b="1" kern="1200" dirty="0"/>
            <a:t>)</a:t>
          </a:r>
          <a:r>
            <a:rPr lang="ko-KR" sz="1500" b="1" kern="1200" dirty="0"/>
            <a:t>를 바탕으로 다방면으로 분석</a:t>
          </a:r>
          <a:r>
            <a:rPr lang="en-US" altLang="ko-KR" sz="1500" b="1" kern="1200" dirty="0"/>
            <a:t>,</a:t>
          </a:r>
          <a:r>
            <a:rPr lang="ko-KR" altLang="en-US" sz="1500" b="1" kern="1200" dirty="0"/>
            <a:t> 시각화</a:t>
          </a:r>
          <a:endParaRPr lang="en-US" sz="1500" b="1" kern="1200" dirty="0"/>
        </a:p>
      </dsp:txBody>
      <dsp:txXfrm>
        <a:off x="22940" y="22940"/>
        <a:ext cx="7160195" cy="737360"/>
      </dsp:txXfrm>
    </dsp:sp>
    <dsp:sp modelId="{7699D2DE-9A14-4A04-901C-56E893BB1E9B}">
      <dsp:nvSpPr>
        <dsp:cNvPr id="0" name=""/>
        <dsp:cNvSpPr/>
      </dsp:nvSpPr>
      <dsp:spPr>
        <a:xfrm>
          <a:off x="604647" y="892024"/>
          <a:ext cx="8097012" cy="783240"/>
        </a:xfrm>
        <a:prstGeom prst="roundRect">
          <a:avLst>
            <a:gd name="adj" fmla="val 10000"/>
          </a:avLst>
        </a:prstGeom>
        <a:solidFill>
          <a:schemeClr val="accent2">
            <a:hueOff val="-363841"/>
            <a:satOff val="-20982"/>
            <a:lumOff val="215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/>
            <a:t>2. </a:t>
          </a:r>
          <a:r>
            <a:rPr lang="ko-KR" sz="1500" b="1" kern="1200" dirty="0"/>
            <a:t>데이터</a:t>
          </a:r>
          <a:r>
            <a:rPr lang="en-US" sz="1500" b="1" kern="1200" dirty="0"/>
            <a:t>(</a:t>
          </a:r>
          <a:r>
            <a:rPr lang="ko-KR" sz="1500" b="1" kern="1200" dirty="0"/>
            <a:t>가격</a:t>
          </a:r>
          <a:r>
            <a:rPr lang="en-US" sz="1500" b="1" kern="1200" dirty="0"/>
            <a:t>)</a:t>
          </a:r>
          <a:r>
            <a:rPr lang="ko-KR" sz="1500" b="1" kern="1200" dirty="0"/>
            <a:t>이 가지는 일정한 흐름의 패턴</a:t>
          </a:r>
          <a:r>
            <a:rPr lang="en-US" altLang="ko-KR" sz="1500" b="1" kern="1200" dirty="0"/>
            <a:t> </a:t>
          </a:r>
          <a:r>
            <a:rPr lang="ko-KR" altLang="en-US" sz="1500" b="1" kern="1200" dirty="0"/>
            <a:t>분석</a:t>
          </a:r>
          <a:endParaRPr lang="en-US" sz="1500" b="1" kern="1200" dirty="0"/>
        </a:p>
      </dsp:txBody>
      <dsp:txXfrm>
        <a:off x="627587" y="914964"/>
        <a:ext cx="6937378" cy="737360"/>
      </dsp:txXfrm>
    </dsp:sp>
    <dsp:sp modelId="{8C31FA72-E38A-4CC5-AB19-6960DC777A11}">
      <dsp:nvSpPr>
        <dsp:cNvPr id="0" name=""/>
        <dsp:cNvSpPr/>
      </dsp:nvSpPr>
      <dsp:spPr>
        <a:xfrm>
          <a:off x="1209293" y="1784048"/>
          <a:ext cx="8097012" cy="783240"/>
        </a:xfrm>
        <a:prstGeom prst="roundRect">
          <a:avLst>
            <a:gd name="adj" fmla="val 10000"/>
          </a:avLst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/>
            <a:t>3. </a:t>
          </a:r>
          <a:r>
            <a:rPr lang="ko-KR" sz="1500" b="1" kern="1200" dirty="0"/>
            <a:t>찾은 패턴</a:t>
          </a:r>
          <a:r>
            <a:rPr lang="en-US" sz="1500" b="1" kern="1200" dirty="0"/>
            <a:t>(Price Action)</a:t>
          </a:r>
          <a:r>
            <a:rPr lang="ko-KR" sz="1500" b="1" kern="1200" dirty="0"/>
            <a:t>을 바탕으로 직관적으로</a:t>
          </a:r>
          <a:r>
            <a:rPr lang="en-US" altLang="ko-KR" sz="1500" b="1" kern="1200" dirty="0"/>
            <a:t> </a:t>
          </a:r>
          <a:br>
            <a:rPr lang="en-US" altLang="ko-KR" sz="1500" b="1" kern="1200" dirty="0"/>
          </a:br>
          <a:r>
            <a:rPr lang="en-US" altLang="ko-KR" sz="1500" b="1" kern="1200" dirty="0"/>
            <a:t>   </a:t>
          </a:r>
          <a:r>
            <a:rPr lang="ko-KR" altLang="en-US" sz="1500" b="1" kern="1200" dirty="0"/>
            <a:t>가격의</a:t>
          </a:r>
          <a:r>
            <a:rPr lang="ko-KR" sz="1500" b="1" kern="1200" dirty="0"/>
            <a:t> 추세를 표시할 수 있는 간단한 프로그램</a:t>
          </a:r>
          <a:r>
            <a:rPr lang="en-US" altLang="ko-KR" sz="1500" b="1" kern="1200" dirty="0"/>
            <a:t> </a:t>
          </a:r>
          <a:r>
            <a:rPr lang="ko-KR" altLang="en-US" sz="1500" b="1" kern="1200" dirty="0"/>
            <a:t>제작</a:t>
          </a:r>
          <a:endParaRPr lang="en-US" sz="1500" b="1" kern="1200" dirty="0"/>
        </a:p>
      </dsp:txBody>
      <dsp:txXfrm>
        <a:off x="1232233" y="1806988"/>
        <a:ext cx="6937378" cy="737360"/>
      </dsp:txXfrm>
    </dsp:sp>
    <dsp:sp modelId="{735DBAFD-AB9E-4122-87B6-F325414AF9E8}">
      <dsp:nvSpPr>
        <dsp:cNvPr id="0" name=""/>
        <dsp:cNvSpPr/>
      </dsp:nvSpPr>
      <dsp:spPr>
        <a:xfrm>
          <a:off x="1813940" y="2676072"/>
          <a:ext cx="8097012" cy="783240"/>
        </a:xfrm>
        <a:prstGeom prst="roundRect">
          <a:avLst>
            <a:gd name="adj" fmla="val 10000"/>
          </a:avLst>
        </a:prstGeom>
        <a:solidFill>
          <a:schemeClr val="accent2">
            <a:hueOff val="-1091522"/>
            <a:satOff val="-62946"/>
            <a:lumOff val="647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/>
            <a:t>4. </a:t>
          </a:r>
          <a:r>
            <a:rPr lang="ko-KR" altLang="en-US" sz="1500" b="1" kern="1200" dirty="0"/>
            <a:t>만들어진 프로그램의 추세를 근거로 거래소와 </a:t>
          </a:r>
          <a:r>
            <a:rPr lang="en-US" altLang="ko-KR" sz="1500" b="1" kern="1200" dirty="0"/>
            <a:t>API</a:t>
          </a:r>
          <a:r>
            <a:rPr lang="ko-KR" altLang="en-US" sz="1500" b="1" kern="1200" dirty="0"/>
            <a:t>연동하여</a:t>
          </a:r>
          <a:br>
            <a:rPr lang="en-US" altLang="ko-KR" sz="1500" b="1" kern="1200" dirty="0"/>
          </a:br>
          <a:r>
            <a:rPr lang="en-US" altLang="ko-KR" sz="1500" b="1" kern="1200" dirty="0"/>
            <a:t>  </a:t>
          </a:r>
          <a:r>
            <a:rPr lang="ko-KR" altLang="en-US" sz="1500" b="1" kern="1200" dirty="0"/>
            <a:t> 자동으로 매매할 수 있는 프로그램으로 발전</a:t>
          </a:r>
          <a:endParaRPr lang="en-US" sz="1500" b="1" kern="1200" dirty="0"/>
        </a:p>
      </dsp:txBody>
      <dsp:txXfrm>
        <a:off x="1836880" y="2699012"/>
        <a:ext cx="6937378" cy="737360"/>
      </dsp:txXfrm>
    </dsp:sp>
    <dsp:sp modelId="{CE310BB4-35F2-4D2F-BCE8-8983A1864725}">
      <dsp:nvSpPr>
        <dsp:cNvPr id="0" name=""/>
        <dsp:cNvSpPr/>
      </dsp:nvSpPr>
      <dsp:spPr>
        <a:xfrm>
          <a:off x="2418587" y="3568097"/>
          <a:ext cx="8097012" cy="783240"/>
        </a:xfrm>
        <a:prstGeom prst="roundRect">
          <a:avLst>
            <a:gd name="adj" fmla="val 10000"/>
          </a:avLst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/>
            <a:t>5. </a:t>
          </a:r>
          <a:r>
            <a:rPr lang="ko-KR" sz="1500" b="1" kern="1200" dirty="0"/>
            <a:t>만들어진 프로그램을 가동하며 </a:t>
          </a:r>
          <a:r>
            <a:rPr lang="ko-KR" sz="1500" b="1" kern="1200" dirty="0" err="1"/>
            <a:t>백테스팅</a:t>
          </a:r>
          <a:endParaRPr lang="en-US" sz="1500" b="1" kern="1200" dirty="0"/>
        </a:p>
      </dsp:txBody>
      <dsp:txXfrm>
        <a:off x="2441527" y="3591037"/>
        <a:ext cx="6937378" cy="737360"/>
      </dsp:txXfrm>
    </dsp:sp>
    <dsp:sp modelId="{339163F0-410B-426B-9412-C387A2F735AD}">
      <dsp:nvSpPr>
        <dsp:cNvPr id="0" name=""/>
        <dsp:cNvSpPr/>
      </dsp:nvSpPr>
      <dsp:spPr>
        <a:xfrm>
          <a:off x="7587905" y="572200"/>
          <a:ext cx="509106" cy="509106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7702454" y="572200"/>
        <a:ext cx="280008" cy="383102"/>
      </dsp:txXfrm>
    </dsp:sp>
    <dsp:sp modelId="{FDAB5523-1049-4B1F-A062-DB840BABBE3A}">
      <dsp:nvSpPr>
        <dsp:cNvPr id="0" name=""/>
        <dsp:cNvSpPr/>
      </dsp:nvSpPr>
      <dsp:spPr>
        <a:xfrm>
          <a:off x="8192552" y="1464225"/>
          <a:ext cx="509106" cy="509106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283075"/>
            <a:satOff val="-25115"/>
            <a:lumOff val="-256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283075"/>
              <a:satOff val="-25115"/>
              <a:lumOff val="-25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8307101" y="1464225"/>
        <a:ext cx="280008" cy="383102"/>
      </dsp:txXfrm>
    </dsp:sp>
    <dsp:sp modelId="{BF15DD7D-EC74-4838-932D-86B036F59C0A}">
      <dsp:nvSpPr>
        <dsp:cNvPr id="0" name=""/>
        <dsp:cNvSpPr/>
      </dsp:nvSpPr>
      <dsp:spPr>
        <a:xfrm>
          <a:off x="8797199" y="2343195"/>
          <a:ext cx="509106" cy="509106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566151"/>
            <a:satOff val="-50231"/>
            <a:lumOff val="-513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566151"/>
              <a:satOff val="-50231"/>
              <a:lumOff val="-51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8911748" y="2343195"/>
        <a:ext cx="280008" cy="383102"/>
      </dsp:txXfrm>
    </dsp:sp>
    <dsp:sp modelId="{4659D38E-D1F0-408A-8DF2-0C76A436295D}">
      <dsp:nvSpPr>
        <dsp:cNvPr id="0" name=""/>
        <dsp:cNvSpPr/>
      </dsp:nvSpPr>
      <dsp:spPr>
        <a:xfrm>
          <a:off x="9401846" y="3243922"/>
          <a:ext cx="509106" cy="509106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849226"/>
            <a:satOff val="-75346"/>
            <a:lumOff val="-769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849226"/>
              <a:satOff val="-75346"/>
              <a:lumOff val="-76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9516395" y="3243922"/>
        <a:ext cx="280008" cy="38310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FDB464-7956-ED05-5380-EF9337FCB6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CAC8149-D4BA-5E40-3F58-057653EA08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14DB46-F47D-21D7-7F9C-789E4B1ACF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23E06-E551-410E-8431-93CAE3AB4B6B}" type="datetimeFigureOut">
              <a:rPr lang="ko-KR" altLang="en-US" smtClean="0"/>
              <a:t>2022-05-06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253B3D8-F1FE-5557-FB55-726CC6A46E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C3E38E3-E692-3BF7-C285-61AB5DFAE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9CDC7-9C7C-47E9-90A4-432C0B22AE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2398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88DE6A-347A-23C4-E052-19B3561EC4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3193966-2023-C346-A321-264CF242D9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800A974-2179-7008-2E76-74914D9AC7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23E06-E551-410E-8431-93CAE3AB4B6B}" type="datetimeFigureOut">
              <a:rPr lang="ko-KR" altLang="en-US" smtClean="0"/>
              <a:t>2022-05-06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51E95F0-45E4-669E-2000-E007400B25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0509C22-7F53-44ED-6B80-189A4B7B0B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9CDC7-9C7C-47E9-90A4-432C0B22AE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20661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16CD21E-E657-CB40-F724-5FF4041C06D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2627AED-3F78-3436-0374-CFB8DC1B53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4230286-C412-397F-D08B-89B0764CD1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23E06-E551-410E-8431-93CAE3AB4B6B}" type="datetimeFigureOut">
              <a:rPr lang="ko-KR" altLang="en-US" smtClean="0"/>
              <a:t>2022-05-06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60E7EA2-14E0-EA43-0997-7B048DC6DD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1A1EA36-418C-48AC-5E10-F9FD46DD1B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9CDC7-9C7C-47E9-90A4-432C0B22AE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2748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F8EDF5-CDB0-1FE4-B398-36B4630651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3C19161-3352-2A10-D969-16E16BA424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996C18C-9A1F-D91E-D3DF-9A7E4A74A5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23E06-E551-410E-8431-93CAE3AB4B6B}" type="datetimeFigureOut">
              <a:rPr lang="ko-KR" altLang="en-US" smtClean="0"/>
              <a:t>2022-05-06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D1D069-9AB0-1BC8-90DA-914C0564E9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A613AE4-311E-D06B-0321-307066A54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9CDC7-9C7C-47E9-90A4-432C0B22AE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64064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CE2A1C-9C97-F7F7-E63C-8E2B8E88E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F54B02-CBD2-54CA-AFF7-B7F4243987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FB0D6F0-9C8D-11DD-F6BF-158F50EE7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23E06-E551-410E-8431-93CAE3AB4B6B}" type="datetimeFigureOut">
              <a:rPr lang="ko-KR" altLang="en-US" smtClean="0"/>
              <a:t>2022-05-06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6E4C9D6-711F-75F8-FED7-D2D6457B19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9C9B2E-481C-6C67-BA5C-EA1483275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9CDC7-9C7C-47E9-90A4-432C0B22AE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17144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86C340-29BA-E191-17A1-AC721A737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B8F9FFA-88A8-E5ED-3858-2F19BEF8F1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7036C79-C7ED-CB25-88E8-98A87D4B51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FDBA3C1-EE83-F966-5726-20665B1692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23E06-E551-410E-8431-93CAE3AB4B6B}" type="datetimeFigureOut">
              <a:rPr lang="ko-KR" altLang="en-US" smtClean="0"/>
              <a:t>2022-05-06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AC0E193-3D16-37C3-8722-17C6D6DC16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6AE992D-F006-A1AD-FF60-B060B5C52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9CDC7-9C7C-47E9-90A4-432C0B22AE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5717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3DF5EE-6902-C835-70BE-2733575A4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0DD2D62-868A-2B31-46C6-70C5FDBC9E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DF5C2F2-A874-D2CA-820C-ACB57CA6C4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0F559B7-B37F-EADF-E72B-7229D310D6A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BE4A4BE-61FD-0EDE-EC25-72B0CB792F2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CE3AFFE-D89E-998F-436C-9DE4A113F3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23E06-E551-410E-8431-93CAE3AB4B6B}" type="datetimeFigureOut">
              <a:rPr lang="ko-KR" altLang="en-US" smtClean="0"/>
              <a:t>2022-05-06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255A683-CB45-CA5D-2B8F-1BC419542C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43D9E4C-C83F-5FCA-F541-028C64F3EF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9CDC7-9C7C-47E9-90A4-432C0B22AE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0649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95AF1A-458C-B413-135D-3E67ECF55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6A16185-F3FB-E38E-7166-C0CC499359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23E06-E551-410E-8431-93CAE3AB4B6B}" type="datetimeFigureOut">
              <a:rPr lang="ko-KR" altLang="en-US" smtClean="0"/>
              <a:t>2022-05-06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3FCF1E2-FD32-DD09-9F8A-2F9AA32730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B3234E3-01A9-3B13-ED32-5C8879801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9CDC7-9C7C-47E9-90A4-432C0B22AE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2801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2B53661-14FB-3157-7683-ECF1DC8C0C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23E06-E551-410E-8431-93CAE3AB4B6B}" type="datetimeFigureOut">
              <a:rPr lang="ko-KR" altLang="en-US" smtClean="0"/>
              <a:t>2022-05-06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8977981-1A30-F499-E92C-E090B83340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49710D5-6DA3-B7E3-2EC3-C48426709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9CDC7-9C7C-47E9-90A4-432C0B22AE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79799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644FCB-09C8-B85B-FB6D-A9B7CF566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B3B5957-43F1-AD0C-D8A7-7C2A9F0EC4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D3739BE-511B-1F8C-A3AE-FD5FEB0C26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D49EEDD-D2F3-46B0-77D9-3F7B50A9B3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23E06-E551-410E-8431-93CAE3AB4B6B}" type="datetimeFigureOut">
              <a:rPr lang="ko-KR" altLang="en-US" smtClean="0"/>
              <a:t>2022-05-06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E4F96E3-CAE4-5CE3-948B-8281E169B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7D2EEE2-DADD-7342-782E-7A4D5F771D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9CDC7-9C7C-47E9-90A4-432C0B22AE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57875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F5EE0E-AE2D-F8B0-8D37-C4A32C0C29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D2F8D7B-468A-793C-6AAA-365B8BFAF8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6FD9E60-029C-F97F-B203-59B69A5708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20BDACA-A760-83F9-1617-C33941483D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23E06-E551-410E-8431-93CAE3AB4B6B}" type="datetimeFigureOut">
              <a:rPr lang="ko-KR" altLang="en-US" smtClean="0"/>
              <a:t>2022-05-06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DF3E276-1AA4-311D-3F1E-606E7ECDA1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00EA5B5-79E8-D70E-2693-DB979B2817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9CDC7-9C7C-47E9-90A4-432C0B22AE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87802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176F18D-A4D7-DDD2-519E-33473D25AE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4AAA719-DCBE-0F1A-8F95-AD8574201B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2DA28A8-30CE-DA61-2C9E-455B2C0EC1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E23E06-E551-410E-8431-93CAE3AB4B6B}" type="datetimeFigureOut">
              <a:rPr lang="ko-KR" altLang="en-US" smtClean="0"/>
              <a:t>2022-05-06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2F341E9-FACD-22EE-D421-E4E92B3593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E387E2B-1F1A-01E0-E10E-9A7ED27938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39CDC7-9C7C-47E9-90A4-432C0B22AE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50849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image" Target="../media/image43.jpe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6.jpe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D278ADA9-6383-4BDD-80D2-8899A40268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84B7147-B0F6-40ED-B5A2-FF72BC8198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36D2DE0-0628-4A9A-A59D-7BA8B5EB30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48E405C9-94BE-41DA-928C-DEC9A8550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15929" y="148929"/>
            <a:ext cx="6560142" cy="656014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405093C-CB8D-286D-98FF-BE9B79A0A3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15031" y="1380754"/>
            <a:ext cx="5561938" cy="2513516"/>
          </a:xfrm>
        </p:spPr>
        <p:txBody>
          <a:bodyPr>
            <a:normAutofit/>
          </a:bodyPr>
          <a:lstStyle/>
          <a:p>
            <a:r>
              <a:rPr lang="ko-KR" altLang="en-US" b="1" dirty="0"/>
              <a:t>집 단 지 성</a:t>
            </a:r>
            <a:br>
              <a:rPr lang="en-US" altLang="ko-KR" b="1" dirty="0"/>
            </a:br>
            <a:r>
              <a:rPr lang="en-US" altLang="ko-KR" b="1" dirty="0"/>
              <a:t>Roadmap</a:t>
            </a:r>
            <a:endParaRPr lang="ko-KR" altLang="en-US" b="1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AE3D173-2A01-8396-CCC7-E5A7862656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15031" y="4076802"/>
            <a:ext cx="5561938" cy="1534587"/>
          </a:xfrm>
        </p:spPr>
        <p:txBody>
          <a:bodyPr>
            <a:normAutofit/>
          </a:bodyPr>
          <a:lstStyle/>
          <a:p>
            <a:r>
              <a:rPr lang="ko-KR" altLang="en-US" dirty="0"/>
              <a:t>객체지향 프로그래밍</a:t>
            </a:r>
            <a:r>
              <a:rPr lang="en-US" altLang="ko-KR" dirty="0"/>
              <a:t> </a:t>
            </a:r>
            <a:r>
              <a:rPr lang="ko-KR" altLang="en-US" dirty="0" err="1"/>
              <a:t>김기종</a:t>
            </a:r>
            <a:r>
              <a:rPr lang="ko-KR" altLang="en-US" dirty="0"/>
              <a:t> 교수님</a:t>
            </a:r>
            <a:endParaRPr lang="en-US" altLang="ko-KR" dirty="0"/>
          </a:p>
          <a:p>
            <a:r>
              <a:rPr lang="ko-KR" altLang="en-US" dirty="0"/>
              <a:t>심상희</a:t>
            </a:r>
            <a:r>
              <a:rPr lang="en-US" altLang="ko-KR" dirty="0"/>
              <a:t> </a:t>
            </a:r>
            <a:r>
              <a:rPr lang="ko-KR" altLang="en-US" dirty="0" err="1"/>
              <a:t>왕인성</a:t>
            </a:r>
            <a:r>
              <a:rPr lang="ko-KR" altLang="en-US" dirty="0"/>
              <a:t> </a:t>
            </a:r>
            <a:r>
              <a:rPr lang="ko-KR" altLang="en-US" dirty="0" err="1"/>
              <a:t>조황주</a:t>
            </a:r>
            <a:r>
              <a:rPr lang="ko-KR" altLang="en-US" dirty="0"/>
              <a:t> </a:t>
            </a:r>
            <a:r>
              <a:rPr lang="ko-KR" altLang="en-US" dirty="0" err="1"/>
              <a:t>장준규</a:t>
            </a:r>
            <a:endParaRPr lang="en-US" altLang="ko-KR" dirty="0"/>
          </a:p>
          <a:p>
            <a:r>
              <a:rPr lang="ko-KR" altLang="en-US" dirty="0"/>
              <a:t>그리고</a:t>
            </a:r>
            <a:r>
              <a:rPr lang="en-US" altLang="ko-KR" dirty="0"/>
              <a:t> </a:t>
            </a:r>
            <a:r>
              <a:rPr lang="ko-KR" altLang="en-US" dirty="0"/>
              <a:t>서성빈</a:t>
            </a:r>
            <a:endParaRPr lang="en-US" altLang="ko-KR" dirty="0"/>
          </a:p>
        </p:txBody>
      </p:sp>
      <p:sp>
        <p:nvSpPr>
          <p:cNvPr id="35" name="Arc 34">
            <a:extLst>
              <a:ext uri="{FF2B5EF4-FFF2-40B4-BE49-F238E27FC236}">
                <a16:creationId xmlns:a16="http://schemas.microsoft.com/office/drawing/2014/main" id="{D2091A72-D5BB-42AC-8FD3-F7747D9086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9222429" flipV="1">
            <a:off x="2494119" y="6170"/>
            <a:ext cx="6816262" cy="6816262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6ED12BFC-A737-46AF-8411-481112D54B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00995" y="5310973"/>
            <a:ext cx="705948" cy="68679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2112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메모장에 글을 쓰는 사람">
            <a:extLst>
              <a:ext uri="{FF2B5EF4-FFF2-40B4-BE49-F238E27FC236}">
                <a16:creationId xmlns:a16="http://schemas.microsoft.com/office/drawing/2014/main" id="{04EE8A43-B26C-3C66-95DE-71284FCEF9B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6482" r="-1" b="12521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65C4977B-7569-7429-BBD0-5C0F64D5B7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3"/>
            <a:ext cx="9144000" cy="30632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/>
            <a:r>
              <a:rPr lang="ko-KR" altLang="en-US" sz="6600" b="1" dirty="0">
                <a:solidFill>
                  <a:srgbClr val="FFFFFF"/>
                </a:solidFill>
              </a:rPr>
              <a:t>프로젝트 진행 과정</a:t>
            </a:r>
          </a:p>
        </p:txBody>
      </p:sp>
      <p:sp>
        <p:nvSpPr>
          <p:cNvPr id="22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rgbClr val="FFFFFF">
                <a:alpha val="75000"/>
              </a:srgb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0915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E6AF">
            <a:alpha val="1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4" name="Rectangle 73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B249D1F-AFA4-A69A-B1BB-6272055938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altLang="ko-KR" sz="61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Level 1. </a:t>
            </a:r>
            <a:r>
              <a:rPr lang="en-US" altLang="ko-KR" sz="61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Github</a:t>
            </a:r>
            <a:r>
              <a:rPr lang="ko-KR" altLang="en-US" sz="61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와 친해지기</a:t>
            </a:r>
          </a:p>
        </p:txBody>
      </p:sp>
      <p:sp>
        <p:nvSpPr>
          <p:cNvPr id="75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338" name="Picture 2" descr="제대로 파는 Git &amp; GitHub - by 얄코 - 인프런 | 강의">
            <a:extLst>
              <a:ext uri="{FF2B5EF4-FFF2-40B4-BE49-F238E27FC236}">
                <a16:creationId xmlns:a16="http://schemas.microsoft.com/office/drawing/2014/main" id="{5EDF07BE-16BB-DA5C-6EBE-91382BEF592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54296" y="1066641"/>
            <a:ext cx="7214616" cy="4697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0017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E6AF">
            <a:alpha val="1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D3D1A47-0F49-B6F1-25DE-110CFB7E3C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altLang="ko-KR" sz="61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Github</a:t>
            </a:r>
            <a:r>
              <a:rPr lang="ko-KR" altLang="en-US" sz="61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와 친해지기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5AC755D0-24A3-E964-3220-47E91A730B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54296" y="709803"/>
            <a:ext cx="7214616" cy="541096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8007367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E6AF">
            <a:alpha val="1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EFBB37F-B5DD-51F6-FE21-03C486A876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9842" y="338328"/>
            <a:ext cx="10809885" cy="1605083"/>
          </a:xfrm>
        </p:spPr>
        <p:txBody>
          <a:bodyPr anchor="ctr">
            <a:normAutofit/>
          </a:bodyPr>
          <a:lstStyle/>
          <a:p>
            <a:r>
              <a:rPr lang="en-US" altLang="ko-KR" sz="2000" dirty="0"/>
              <a:t>Git, </a:t>
            </a:r>
            <a:r>
              <a:rPr lang="en-US" altLang="ko-KR" sz="2000" dirty="0" err="1"/>
              <a:t>Github</a:t>
            </a:r>
            <a:r>
              <a:rPr lang="ko-KR" altLang="en-US" sz="2000" dirty="0"/>
              <a:t>의 정의</a:t>
            </a:r>
            <a:r>
              <a:rPr lang="en-US" altLang="ko-KR" sz="2000" dirty="0"/>
              <a:t>, </a:t>
            </a:r>
            <a:r>
              <a:rPr lang="ko-KR" altLang="en-US" sz="2000" dirty="0"/>
              <a:t>사용법에 대한 교육 후 각자의 </a:t>
            </a:r>
            <a:r>
              <a:rPr lang="ko-KR" altLang="en-US" sz="2000" dirty="0" err="1"/>
              <a:t>브랜치를</a:t>
            </a:r>
            <a:r>
              <a:rPr lang="ko-KR" altLang="en-US" sz="2000" dirty="0"/>
              <a:t> 개설하여 사용 중</a:t>
            </a:r>
            <a:r>
              <a:rPr lang="en-US" altLang="ko-KR" sz="2000" dirty="0"/>
              <a:t>.</a:t>
            </a:r>
          </a:p>
          <a:p>
            <a:r>
              <a:rPr lang="ko-KR" altLang="en-US" sz="2000" dirty="0"/>
              <a:t>편리한 인터페이스를 갖춘 </a:t>
            </a:r>
            <a:r>
              <a:rPr lang="en-US" altLang="ko-KR" sz="2000" dirty="0" err="1"/>
              <a:t>Github</a:t>
            </a:r>
            <a:r>
              <a:rPr lang="en-US" altLang="ko-KR" sz="2000" dirty="0"/>
              <a:t> Desktop</a:t>
            </a:r>
            <a:r>
              <a:rPr lang="ko-KR" altLang="en-US" sz="2000" dirty="0"/>
              <a:t>을 사용</a:t>
            </a:r>
            <a:r>
              <a:rPr lang="en-US" altLang="ko-KR" sz="2000" dirty="0"/>
              <a:t>.</a:t>
            </a:r>
          </a:p>
          <a:p>
            <a:r>
              <a:rPr lang="en-US" altLang="ko-KR" sz="2000" dirty="0"/>
              <a:t>Wiki</a:t>
            </a:r>
            <a:r>
              <a:rPr lang="ko-KR" altLang="en-US" sz="2000" dirty="0" err="1"/>
              <a:t>를</a:t>
            </a:r>
            <a:r>
              <a:rPr lang="ko-KR" altLang="en-US" sz="2000" dirty="0"/>
              <a:t> 통한 교육 자료 및 참고 자료 정리</a:t>
            </a:r>
            <a:endParaRPr lang="en-US" altLang="ko-KR" sz="2000" dirty="0"/>
          </a:p>
          <a:p>
            <a:r>
              <a:rPr lang="en-US" altLang="ko-KR" sz="2000" dirty="0"/>
              <a:t>ppt</a:t>
            </a:r>
            <a:r>
              <a:rPr lang="ko-KR" altLang="en-US" sz="2000" dirty="0"/>
              <a:t> 파일 등의 버전 관리</a:t>
            </a:r>
            <a:endParaRPr lang="en-US" altLang="ko-KR" sz="20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AAE9118-0436-4488-AC4A-C14DF6A7B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2211010"/>
            <a:ext cx="12192002" cy="464699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ounded Rectangle 26">
            <a:extLst>
              <a:ext uri="{FF2B5EF4-FFF2-40B4-BE49-F238E27FC236}">
                <a16:creationId xmlns:a16="http://schemas.microsoft.com/office/drawing/2014/main" id="{1B10F861-B8F1-49C7-BD58-EAB20CEE7F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564" y="2423160"/>
            <a:ext cx="5613569" cy="3930315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E4A748B-6FD4-46A4-92FF-B5A9598B9F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627" y="2495507"/>
            <a:ext cx="4343011" cy="3680703"/>
          </a:xfrm>
          <a:prstGeom prst="rect">
            <a:avLst/>
          </a:prstGeom>
        </p:spPr>
      </p:pic>
      <p:sp>
        <p:nvSpPr>
          <p:cNvPr id="23" name="Rounded Rectangle 16">
            <a:extLst>
              <a:ext uri="{FF2B5EF4-FFF2-40B4-BE49-F238E27FC236}">
                <a16:creationId xmlns:a16="http://schemas.microsoft.com/office/drawing/2014/main" id="{61F6E425-22AB-4DA2-8FAC-58ADB58EF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4749" y="2423160"/>
            <a:ext cx="5613569" cy="3930315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2D89833-223C-3EC1-6165-46E43D43FB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5208" y="2720836"/>
            <a:ext cx="5513110" cy="3101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164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E6AF">
            <a:alpha val="1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9" name="Rectangle 138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B249D1F-AFA4-A69A-B1BB-6272055938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altLang="ko-KR" sz="46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Level 2. Python</a:t>
            </a:r>
            <a:r>
              <a:rPr lang="ko-KR" altLang="en-US" sz="46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을 </a:t>
            </a:r>
            <a:r>
              <a:rPr lang="ko-KR" altLang="en-US" sz="4600" b="1" dirty="0"/>
              <a:t>활용한</a:t>
            </a:r>
            <a:r>
              <a:rPr lang="ko-KR" altLang="en-US" sz="46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데이터 수집</a:t>
            </a:r>
          </a:p>
        </p:txBody>
      </p:sp>
      <p:sp>
        <p:nvSpPr>
          <p:cNvPr id="141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웹 스크래핑 작동 방식 알아보기">
            <a:extLst>
              <a:ext uri="{FF2B5EF4-FFF2-40B4-BE49-F238E27FC236}">
                <a16:creationId xmlns:a16="http://schemas.microsoft.com/office/drawing/2014/main" id="{EFAF17E3-E256-1D4F-1BFE-A37BD416AAC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54296" y="1611630"/>
            <a:ext cx="7214616" cy="3607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23525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2" name="Rectangle 191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E493A192-876E-7835-514C-61220CE0E7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26" r="-1" b="8054"/>
          <a:stretch/>
        </p:blipFill>
        <p:spPr bwMode="auto">
          <a:xfrm>
            <a:off x="20" y="10"/>
            <a:ext cx="12188930" cy="685799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3FE0DC17-D06B-013F-D049-6FC23EE331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3"/>
            <a:ext cx="9144000" cy="30632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/>
            <a:r>
              <a:rPr lang="ko-KR" altLang="en-US" sz="6600" b="1" dirty="0">
                <a:solidFill>
                  <a:srgbClr val="FFFFFF"/>
                </a:solidFill>
              </a:rPr>
              <a:t>웹 </a:t>
            </a:r>
            <a:r>
              <a:rPr lang="ko-KR" altLang="en-US" sz="6600" b="1" dirty="0" err="1">
                <a:solidFill>
                  <a:srgbClr val="FFFFFF"/>
                </a:solidFill>
              </a:rPr>
              <a:t>스크래핑</a:t>
            </a:r>
            <a:br>
              <a:rPr lang="en-US" altLang="ko-KR" sz="6600" b="1" dirty="0">
                <a:solidFill>
                  <a:srgbClr val="FFFFFF"/>
                </a:solidFill>
              </a:rPr>
            </a:br>
            <a:r>
              <a:rPr lang="ko-KR" altLang="en-US" sz="6600" b="1" dirty="0">
                <a:solidFill>
                  <a:srgbClr val="FFFFFF"/>
                </a:solidFill>
              </a:rPr>
              <a:t>웹 </a:t>
            </a:r>
            <a:r>
              <a:rPr lang="en-US" altLang="ko-KR" sz="6600" b="1" dirty="0">
                <a:solidFill>
                  <a:srgbClr val="FFFFFF"/>
                </a:solidFill>
              </a:rPr>
              <a:t>API</a:t>
            </a:r>
            <a:r>
              <a:rPr lang="ko-KR" altLang="en-US" sz="6600" b="1" dirty="0">
                <a:solidFill>
                  <a:srgbClr val="FFFFFF"/>
                </a:solidFill>
              </a:rPr>
              <a:t> 학습</a:t>
            </a:r>
            <a:endParaRPr lang="en-US" altLang="ko-KR" sz="6600" b="1" dirty="0">
              <a:solidFill>
                <a:srgbClr val="FFFFFF"/>
              </a:solidFill>
            </a:endParaRPr>
          </a:p>
        </p:txBody>
      </p:sp>
      <p:sp>
        <p:nvSpPr>
          <p:cNvPr id="193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rgbClr val="FFFFFF">
                <a:alpha val="75000"/>
              </a:srgb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7436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E6AF">
            <a:alpha val="1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1" name="Rectangle 80">
            <a:extLst>
              <a:ext uri="{FF2B5EF4-FFF2-40B4-BE49-F238E27FC236}">
                <a16:creationId xmlns:a16="http://schemas.microsoft.com/office/drawing/2014/main" id="{0288C6B4-AFC3-407F-A595-EFFD38D4C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3" name="Freeform: Shape 82">
            <a:extLst>
              <a:ext uri="{FF2B5EF4-FFF2-40B4-BE49-F238E27FC236}">
                <a16:creationId xmlns:a16="http://schemas.microsoft.com/office/drawing/2014/main" id="{CF236821-17FE-429B-8D2C-08E13A64E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85" name="Freeform: Shape 84">
            <a:extLst>
              <a:ext uri="{FF2B5EF4-FFF2-40B4-BE49-F238E27FC236}">
                <a16:creationId xmlns:a16="http://schemas.microsoft.com/office/drawing/2014/main" id="{C0BDBCD2-E081-43AB-9119-C55465E59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F6D439A-54CE-D2F0-4936-66D9133BC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23901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/>
            <a:r>
              <a:rPr lang="ko-KR" altLang="en-US" sz="2600" b="1" kern="1200" dirty="0" err="1">
                <a:latin typeface="+mj-lt"/>
                <a:ea typeface="+mj-ea"/>
                <a:cs typeface="+mj-cs"/>
              </a:rPr>
              <a:t>파이썬을</a:t>
            </a:r>
            <a:r>
              <a:rPr lang="en-US" altLang="ko-KR" sz="2600" b="1" kern="1200" dirty="0">
                <a:latin typeface="+mj-lt"/>
                <a:ea typeface="+mj-ea"/>
                <a:cs typeface="+mj-cs"/>
              </a:rPr>
              <a:t> </a:t>
            </a:r>
            <a:r>
              <a:rPr lang="ko-KR" altLang="en-US" sz="2600" b="1" kern="1200" dirty="0">
                <a:latin typeface="+mj-lt"/>
                <a:ea typeface="+mj-ea"/>
                <a:cs typeface="+mj-cs"/>
              </a:rPr>
              <a:t>통하여 </a:t>
            </a:r>
            <a:br>
              <a:rPr lang="en-US" altLang="ko-KR" sz="2600" b="1" kern="1200" dirty="0">
                <a:latin typeface="+mj-lt"/>
                <a:ea typeface="+mj-ea"/>
                <a:cs typeface="+mj-cs"/>
              </a:rPr>
            </a:br>
            <a:r>
              <a:rPr lang="ko-KR" altLang="en-US" sz="2600" b="1" kern="1200" dirty="0">
                <a:latin typeface="+mj-lt"/>
                <a:ea typeface="+mj-ea"/>
                <a:cs typeface="+mj-cs"/>
              </a:rPr>
              <a:t>원하는 데이터 </a:t>
            </a:r>
            <a:br>
              <a:rPr lang="en-US" altLang="ko-KR" sz="2600" b="1" kern="1200" dirty="0">
                <a:latin typeface="+mj-lt"/>
                <a:ea typeface="+mj-ea"/>
                <a:cs typeface="+mj-cs"/>
              </a:rPr>
            </a:br>
            <a:r>
              <a:rPr lang="ko-KR" altLang="en-US" sz="2600" b="1" kern="1200" dirty="0">
                <a:latin typeface="+mj-lt"/>
                <a:ea typeface="+mj-ea"/>
                <a:cs typeface="+mj-cs"/>
              </a:rPr>
              <a:t>가져와 보기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26546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893" y="2443480"/>
            <a:ext cx="33832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318" name="Content Placeholder 13317">
            <a:extLst>
              <a:ext uri="{FF2B5EF4-FFF2-40B4-BE49-F238E27FC236}">
                <a16:creationId xmlns:a16="http://schemas.microsoft.com/office/drawing/2014/main" id="{1DD0761F-ACD7-FD53-4E65-54F656392D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r>
              <a:rPr lang="en-US" sz="1700" b="1" dirty="0"/>
              <a:t>Requests</a:t>
            </a:r>
          </a:p>
          <a:p>
            <a:r>
              <a:rPr lang="en-US" sz="1700" b="1" dirty="0"/>
              <a:t>Bs4</a:t>
            </a:r>
          </a:p>
          <a:p>
            <a:r>
              <a:rPr lang="en-US" sz="1700" b="1" dirty="0" err="1"/>
              <a:t>Beautifulsoup</a:t>
            </a:r>
            <a:r>
              <a:rPr lang="en-US" sz="1700" b="1" dirty="0"/>
              <a:t> </a:t>
            </a:r>
          </a:p>
          <a:p>
            <a:r>
              <a:rPr lang="ko-KR" altLang="en-US" sz="1700" b="1" dirty="0"/>
              <a:t>등 파이썬 모듈을 이용하여 </a:t>
            </a:r>
            <a:br>
              <a:rPr lang="en-US" altLang="ko-KR" sz="1700" b="1" dirty="0"/>
            </a:br>
            <a:r>
              <a:rPr lang="ko-KR" altLang="en-US" sz="1700" b="1" dirty="0"/>
              <a:t>웹 </a:t>
            </a:r>
            <a:r>
              <a:rPr lang="ko-KR" altLang="en-US" sz="1700" b="1" dirty="0" err="1"/>
              <a:t>스크래핑을</a:t>
            </a:r>
            <a:r>
              <a:rPr lang="ko-KR" altLang="en-US" sz="1700" b="1" dirty="0"/>
              <a:t> 실습</a:t>
            </a:r>
            <a:endParaRPr lang="en-US" sz="1700" b="1" dirty="0"/>
          </a:p>
        </p:txBody>
      </p:sp>
      <p:pic>
        <p:nvPicPr>
          <p:cNvPr id="13316" name="Picture 4">
            <a:extLst>
              <a:ext uri="{FF2B5EF4-FFF2-40B4-BE49-F238E27FC236}">
                <a16:creationId xmlns:a16="http://schemas.microsoft.com/office/drawing/2014/main" id="{48274F78-02BD-8CD4-16F6-6C8E02D83A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6945" y="123825"/>
            <a:ext cx="8054975" cy="685800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1410062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E6AF">
            <a:alpha val="1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1" name="Rectangle 140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DCD9FF2-15FB-1F2B-C94B-246E8F26F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/>
            <a:r>
              <a:rPr lang="ko-KR" altLang="en-US" sz="46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웹 </a:t>
            </a:r>
            <a:r>
              <a:rPr lang="ko-KR" altLang="en-US" sz="4600" b="1" dirty="0" err="1"/>
              <a:t>스크래핑</a:t>
            </a:r>
            <a:r>
              <a:rPr lang="ko-KR" altLang="en-US" sz="4600" b="1" dirty="0"/>
              <a:t> 실습</a:t>
            </a:r>
            <a:endParaRPr lang="ko-KR" altLang="en-US" sz="46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43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290" name="Picture 2" descr="텍스트이(가) 표시된 사진&#10;&#10;자동 생성된 설명">
            <a:extLst>
              <a:ext uri="{FF2B5EF4-FFF2-40B4-BE49-F238E27FC236}">
                <a16:creationId xmlns:a16="http://schemas.microsoft.com/office/drawing/2014/main" id="{2E193FA9-AB19-2BCB-9439-891097962D9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6000" y="201168"/>
            <a:ext cx="4662690" cy="6475959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53601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E6AF">
            <a:alpha val="1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2C4F10F-7E99-FDD7-F05B-BBB0D75955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altLang="ko-KR" sz="46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Level 3. </a:t>
            </a:r>
            <a:r>
              <a:rPr lang="ko-KR" altLang="en-US" sz="46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수집한 데이터를 가공하여 활용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F8B3B607-9094-42D8-83A4-3D9CF59B81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54296" y="1701813"/>
            <a:ext cx="7214616" cy="3426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0563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E6AF">
            <a:alpha val="2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내용 개체 틀 2">
            <a:extLst>
              <a:ext uri="{FF2B5EF4-FFF2-40B4-BE49-F238E27FC236}">
                <a16:creationId xmlns:a16="http://schemas.microsoft.com/office/drawing/2014/main" id="{5E23B7CC-9E50-E6A6-408A-EF4031B9463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08566039"/>
              </p:ext>
            </p:extLst>
          </p:nvPr>
        </p:nvGraphicFramePr>
        <p:xfrm>
          <a:off x="776150" y="1040836"/>
          <a:ext cx="10515600" cy="57826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C0F89B20-2204-EB3E-E4B0-1563999291DA}"/>
              </a:ext>
            </a:extLst>
          </p:cNvPr>
          <p:cNvSpPr txBox="1"/>
          <p:nvPr/>
        </p:nvSpPr>
        <p:spPr>
          <a:xfrm>
            <a:off x="507030" y="543147"/>
            <a:ext cx="31165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앞으로의 계획</a:t>
            </a:r>
          </a:p>
        </p:txBody>
      </p:sp>
    </p:spTree>
    <p:extLst>
      <p:ext uri="{BB962C8B-B14F-4D97-AF65-F5344CB8AC3E}">
        <p14:creationId xmlns:p14="http://schemas.microsoft.com/office/powerpoint/2010/main" val="17477814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28257797-34CE-1CC2-BB41-DC14E7AC536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000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Rectangle 70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0694EDD-E62A-C05B-4B6B-23E6819517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/>
            <a:r>
              <a:rPr lang="ko-KR" altLang="en-US" sz="3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조원소개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17555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E6AF">
            <a:alpha val="1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985154C-0933-EC57-5293-4F532FF861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338" y="640080"/>
            <a:ext cx="3734014" cy="36333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altLang="ko-KR" sz="5000" b="1" dirty="0"/>
              <a:t>Level 4. </a:t>
            </a:r>
            <a:br>
              <a:rPr lang="en-US" altLang="ko-KR" sz="5000" b="1" dirty="0"/>
            </a:br>
            <a:r>
              <a:rPr lang="ko-KR" altLang="en-US" sz="5000" b="1" dirty="0"/>
              <a:t>가공된 데이터를 활용한 개발</a:t>
            </a:r>
          </a:p>
        </p:txBody>
      </p:sp>
      <p:sp>
        <p:nvSpPr>
          <p:cNvPr id="73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0338" y="4409267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2B49C1B-BAF0-39DA-9949-2542E57F48F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2"/>
          <a:stretch/>
        </p:blipFill>
        <p:spPr bwMode="auto"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93319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E6AF">
            <a:alpha val="1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70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71BC996-922E-8506-772C-A181487D14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445770"/>
            <a:ext cx="4818888" cy="1481328"/>
          </a:xfrm>
        </p:spPr>
        <p:txBody>
          <a:bodyPr anchor="b">
            <a:normAutofit/>
          </a:bodyPr>
          <a:lstStyle/>
          <a:p>
            <a:pPr algn="ctr"/>
            <a:r>
              <a:rPr lang="en-US" altLang="ko-KR" sz="5000" b="1" dirty="0"/>
              <a:t>Fintech</a:t>
            </a:r>
            <a:r>
              <a:rPr lang="ko-KR" altLang="en-US" sz="5000" b="1" dirty="0"/>
              <a:t>란</a:t>
            </a:r>
            <a:r>
              <a:rPr lang="en-US" altLang="ko-KR" sz="5000" b="1" dirty="0"/>
              <a:t>?</a:t>
            </a:r>
            <a:endParaRPr lang="ko-KR" altLang="en-US" sz="5000" b="1" dirty="0"/>
          </a:p>
        </p:txBody>
      </p:sp>
      <p:sp>
        <p:nvSpPr>
          <p:cNvPr id="1032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3B777D0-ECB4-0CD2-227E-7CA256C522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5" y="2660904"/>
            <a:ext cx="4981299" cy="3547872"/>
          </a:xfrm>
        </p:spPr>
        <p:txBody>
          <a:bodyPr anchor="t">
            <a:normAutofit/>
          </a:bodyPr>
          <a:lstStyle/>
          <a:p>
            <a:r>
              <a:rPr lang="ko-KR" altLang="en-US" sz="2200" b="1" dirty="0" err="1"/>
              <a:t>핀테크</a:t>
            </a:r>
            <a:r>
              <a:rPr lang="en-US" altLang="ko-KR" sz="2200" b="1" dirty="0"/>
              <a:t>(Fin-tech)</a:t>
            </a:r>
            <a:br>
              <a:rPr lang="en-US" altLang="ko-KR" sz="2200" b="1" dirty="0"/>
            </a:br>
            <a:r>
              <a:rPr lang="ko-KR" altLang="en-US" sz="2200" b="1" dirty="0"/>
              <a:t>금융</a:t>
            </a:r>
            <a:r>
              <a:rPr lang="en-US" altLang="ko-KR" sz="2200" b="1" dirty="0"/>
              <a:t>(Finance), </a:t>
            </a:r>
            <a:r>
              <a:rPr lang="ko-KR" altLang="en-US" sz="2200" b="1" dirty="0"/>
              <a:t>기술</a:t>
            </a:r>
            <a:r>
              <a:rPr lang="en-US" altLang="ko-KR" sz="2200" b="1" dirty="0"/>
              <a:t>(Technology)</a:t>
            </a:r>
            <a:r>
              <a:rPr lang="ko-KR" altLang="en-US" sz="2200" b="1" dirty="0"/>
              <a:t>의</a:t>
            </a:r>
            <a:br>
              <a:rPr lang="en-US" altLang="ko-KR" sz="2200" b="1" dirty="0"/>
            </a:br>
            <a:r>
              <a:rPr lang="ko-KR" altLang="en-US" sz="2200" b="1" dirty="0"/>
              <a:t>합성어</a:t>
            </a:r>
            <a:endParaRPr lang="en-US" altLang="ko-KR" sz="2200" b="1" dirty="0"/>
          </a:p>
          <a:p>
            <a:r>
              <a:rPr lang="ko-KR" altLang="en-US" sz="2200" b="1" dirty="0"/>
              <a:t>금융과</a:t>
            </a:r>
            <a:r>
              <a:rPr lang="en-US" altLang="ko-KR" sz="2200" b="1" dirty="0"/>
              <a:t> IT </a:t>
            </a:r>
            <a:r>
              <a:rPr lang="ko-KR" altLang="en-US" sz="2200" b="1" dirty="0"/>
              <a:t>기술의 융합</a:t>
            </a:r>
            <a:r>
              <a:rPr lang="en-US" altLang="ko-KR" sz="2200" b="1" dirty="0"/>
              <a:t>, </a:t>
            </a:r>
            <a:br>
              <a:rPr lang="en-US" altLang="ko-KR" sz="2200" b="1" dirty="0"/>
            </a:br>
            <a:r>
              <a:rPr lang="en-US" altLang="ko-KR" sz="2200" b="1" dirty="0"/>
              <a:t>IT </a:t>
            </a:r>
            <a:r>
              <a:rPr lang="ko-KR" altLang="en-US" sz="2200" b="1" dirty="0"/>
              <a:t>기술을 통하여 금융의 편리성을 도모하는 모든 기술들을 총칭</a:t>
            </a:r>
            <a:r>
              <a:rPr lang="en-US" altLang="ko-KR" sz="2200" b="1" dirty="0"/>
              <a:t>.</a:t>
            </a:r>
          </a:p>
          <a:p>
            <a:r>
              <a:rPr lang="ko-KR" altLang="en-US" sz="2200" b="1" dirty="0"/>
              <a:t>전 세계 </a:t>
            </a:r>
            <a:r>
              <a:rPr lang="ko-KR" altLang="en-US" sz="2200" b="1" dirty="0" err="1"/>
              <a:t>핀테크</a:t>
            </a:r>
            <a:r>
              <a:rPr lang="ko-KR" altLang="en-US" sz="2200" b="1" dirty="0"/>
              <a:t> 시장의 </a:t>
            </a:r>
            <a:br>
              <a:rPr lang="en-US" altLang="ko-KR" sz="2200" b="1" dirty="0"/>
            </a:br>
            <a:r>
              <a:rPr lang="ko-KR" altLang="en-US" sz="2200" b="1" dirty="0"/>
              <a:t>매출규모는 작년 기준 </a:t>
            </a:r>
            <a:br>
              <a:rPr lang="en-US" altLang="ko-KR" sz="2200" b="1" dirty="0"/>
            </a:br>
            <a:r>
              <a:rPr lang="en-US" altLang="ko-KR" sz="2200" b="1" dirty="0"/>
              <a:t>310 billion dollar , 400</a:t>
            </a:r>
            <a:r>
              <a:rPr lang="ko-KR" altLang="en-US" sz="2200" b="1" dirty="0"/>
              <a:t>조원이다</a:t>
            </a:r>
            <a:r>
              <a:rPr lang="en-US" altLang="ko-KR" sz="2200" b="1" dirty="0"/>
              <a:t>.</a:t>
            </a:r>
            <a:endParaRPr lang="ko-KR" altLang="en-US" sz="2200" b="1" dirty="0"/>
          </a:p>
        </p:txBody>
      </p:sp>
      <p:pic>
        <p:nvPicPr>
          <p:cNvPr id="1026" name="Picture 2" descr="Fintech Market Share | T4">
            <a:extLst>
              <a:ext uri="{FF2B5EF4-FFF2-40B4-BE49-F238E27FC236}">
                <a16:creationId xmlns:a16="http://schemas.microsoft.com/office/drawing/2014/main" id="{FAA79DE1-8278-61C7-84DE-4DACAB480A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9048" y="1873194"/>
            <a:ext cx="5458968" cy="311161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51076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E6AF">
            <a:alpha val="1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76" name="Rectangle 72">
            <a:extLst>
              <a:ext uri="{FF2B5EF4-FFF2-40B4-BE49-F238E27FC236}">
                <a16:creationId xmlns:a16="http://schemas.microsoft.com/office/drawing/2014/main" id="{0550F5B9-399F-4FAD-AE6C-ED65F9A43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077" name="Rectangle 74">
            <a:extLst>
              <a:ext uri="{FF2B5EF4-FFF2-40B4-BE49-F238E27FC236}">
                <a16:creationId xmlns:a16="http://schemas.microsoft.com/office/drawing/2014/main" id="{C062E60F-5CD4-4268-8359-8076634680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288350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D6292F5-D75E-B796-AEF8-7FD8BBAFFD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10047"/>
            <a:ext cx="3300984" cy="1645920"/>
          </a:xfrm>
        </p:spPr>
        <p:txBody>
          <a:bodyPr>
            <a:normAutofit/>
          </a:bodyPr>
          <a:lstStyle/>
          <a:p>
            <a:pPr algn="ctr"/>
            <a:r>
              <a:rPr lang="ko-KR" altLang="en-US" sz="2800" b="1" dirty="0" err="1"/>
              <a:t>핀테크의</a:t>
            </a:r>
            <a:r>
              <a:rPr lang="ko-KR" altLang="en-US" sz="2800" b="1" dirty="0"/>
              <a:t> 종류</a:t>
            </a:r>
          </a:p>
        </p:txBody>
      </p:sp>
      <p:sp>
        <p:nvSpPr>
          <p:cNvPr id="3079" name="Rectangle 76">
            <a:extLst>
              <a:ext uri="{FF2B5EF4-FFF2-40B4-BE49-F238E27FC236}">
                <a16:creationId xmlns:a16="http://schemas.microsoft.com/office/drawing/2014/main" id="{BB341EC3-1810-4D33-BA3F-E2D0AA0EC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980964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10127CDE-2B99-47A8-BB3C-7D17519105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610864" y="1323863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80" name="Content Placeholder 3077">
            <a:extLst>
              <a:ext uri="{FF2B5EF4-FFF2-40B4-BE49-F238E27FC236}">
                <a16:creationId xmlns:a16="http://schemas.microsoft.com/office/drawing/2014/main" id="{C39ACF26-986C-B407-E81B-84FD1E1C88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1144" y="510047"/>
            <a:ext cx="6858000" cy="1645920"/>
          </a:xfrm>
        </p:spPr>
        <p:txBody>
          <a:bodyPr anchor="ctr">
            <a:normAutofit/>
          </a:bodyPr>
          <a:lstStyle/>
          <a:p>
            <a:r>
              <a:rPr lang="ko-KR" altLang="en-US" sz="1800" b="1" dirty="0"/>
              <a:t>단순한 송금 어플</a:t>
            </a:r>
            <a:r>
              <a:rPr lang="en-US" altLang="ko-KR" sz="1800" b="1" dirty="0"/>
              <a:t>, </a:t>
            </a:r>
            <a:r>
              <a:rPr lang="ko-KR" altLang="en-US" sz="1800" b="1" dirty="0"/>
              <a:t>요즘 </a:t>
            </a:r>
            <a:r>
              <a:rPr lang="ko-KR" altLang="en-US" sz="1800" b="1" dirty="0" err="1"/>
              <a:t>뜨고있는</a:t>
            </a:r>
            <a:r>
              <a:rPr lang="ko-KR" altLang="en-US" sz="1800" b="1" dirty="0"/>
              <a:t> </a:t>
            </a:r>
            <a:r>
              <a:rPr lang="ko-KR" altLang="en-US" sz="1800" b="1" dirty="0" err="1"/>
              <a:t>마이데이터</a:t>
            </a:r>
            <a:r>
              <a:rPr lang="ko-KR" altLang="en-US" sz="1800" b="1" dirty="0"/>
              <a:t> 사업부터 금융분야의 </a:t>
            </a:r>
            <a:r>
              <a:rPr lang="ko-KR" altLang="en-US" sz="1800" b="1" dirty="0" err="1"/>
              <a:t>로보어드바이저까지</a:t>
            </a:r>
            <a:r>
              <a:rPr lang="ko-KR" altLang="en-US" sz="1800" b="1" dirty="0"/>
              <a:t> 데이터를 모아서 분석하고</a:t>
            </a:r>
            <a:r>
              <a:rPr lang="en-US" altLang="ko-KR" sz="1800" b="1" dirty="0"/>
              <a:t>, </a:t>
            </a:r>
            <a:r>
              <a:rPr lang="ko-KR" altLang="en-US" sz="1800" b="1" dirty="0"/>
              <a:t>서비스를 제공하는 </a:t>
            </a:r>
            <a:r>
              <a:rPr lang="ko-KR" altLang="en-US" sz="1800" b="1" dirty="0" err="1"/>
              <a:t>핀테크</a:t>
            </a:r>
            <a:r>
              <a:rPr lang="ko-KR" altLang="en-US" sz="1800" b="1" dirty="0"/>
              <a:t> 산업들이 널리 발달하고 있다</a:t>
            </a:r>
            <a:r>
              <a:rPr lang="en-US" altLang="ko-KR" sz="1800" b="1" dirty="0"/>
              <a:t>.</a:t>
            </a:r>
            <a:endParaRPr lang="en-US" sz="1800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59BF4E2-6FCD-D687-1452-ECFFEBF766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424" y="2630363"/>
            <a:ext cx="1683181" cy="363931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113FAEB-3638-DAAC-8E63-2D74C6651C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6490" y="2630362"/>
            <a:ext cx="1683181" cy="3608313"/>
          </a:xfrm>
          <a:prstGeom prst="rect">
            <a:avLst/>
          </a:prstGeom>
          <a:solidFill>
            <a:srgbClr val="FFFFFF">
              <a:shade val="85000"/>
            </a:srgbClr>
          </a:solidFill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CB7F7A9B-3BCD-051C-D29C-0CA37311EF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137415" y="2633894"/>
            <a:ext cx="3584448" cy="358444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카카오페이 돈받기 처음이라면 따라해~">
            <a:extLst>
              <a:ext uri="{FF2B5EF4-FFF2-40B4-BE49-F238E27FC236}">
                <a16:creationId xmlns:a16="http://schemas.microsoft.com/office/drawing/2014/main" id="{4B59C1C6-3FB6-2199-39CC-6914219718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8305" y="2778708"/>
            <a:ext cx="3403252" cy="3403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92523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E6AF">
            <a:alpha val="1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4" name="Picture 8" descr="Cryptocurrency: Coinbase starts testing a subscription service for crypto trading without fees">
            <a:extLst>
              <a:ext uri="{FF2B5EF4-FFF2-40B4-BE49-F238E27FC236}">
                <a16:creationId xmlns:a16="http://schemas.microsoft.com/office/drawing/2014/main" id="{8EDF18A2-043A-BE77-5B08-418FAD1353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20853" y="346167"/>
            <a:ext cx="2422608" cy="1588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중국을 장학한 핀테크 서비스, 알리페이 &lt; No.1브랜드 &lt; 기사본문 - 소비자평가">
            <a:extLst>
              <a:ext uri="{FF2B5EF4-FFF2-40B4-BE49-F238E27FC236}">
                <a16:creationId xmlns:a16="http://schemas.microsoft.com/office/drawing/2014/main" id="{20D8BF5B-33A8-C6AA-1A3F-5FDAE2EC4F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384208" y="451355"/>
            <a:ext cx="3251032" cy="1337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클릭 e종목] '로빈후드' 기업가치 200억 달러의 비밀 - 아시아경제">
            <a:extLst>
              <a:ext uri="{FF2B5EF4-FFF2-40B4-BE49-F238E27FC236}">
                <a16:creationId xmlns:a16="http://schemas.microsoft.com/office/drawing/2014/main" id="{0853DBFC-A00B-98A1-0FE1-D6F063F103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487106" y="505352"/>
            <a:ext cx="3286884" cy="1226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993721F2-F180-84EC-B3B9-6FF4C19618E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5128" y="2431965"/>
            <a:ext cx="3745104" cy="1975544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회계로 스타트업 읽기] 토스 재무제표 간단 분석 - 모비인사이드 MOBIINSIDE">
            <a:extLst>
              <a:ext uri="{FF2B5EF4-FFF2-40B4-BE49-F238E27FC236}">
                <a16:creationId xmlns:a16="http://schemas.microsoft.com/office/drawing/2014/main" id="{C24303C0-7BF9-A865-82B5-753A6BD0E0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6297" y="4930536"/>
            <a:ext cx="3028554" cy="1582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3" name="Rectangle 142">
            <a:extLst>
              <a:ext uri="{FF2B5EF4-FFF2-40B4-BE49-F238E27FC236}">
                <a16:creationId xmlns:a16="http://schemas.microsoft.com/office/drawing/2014/main" id="{A5A17FC0-D416-4C8B-A9E6-5924D352B9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55127" y="2300641"/>
            <a:ext cx="4236873" cy="455736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8C36BAB-F240-A03A-0B04-02ACFCA0C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2152" y="2916520"/>
            <a:ext cx="2840391" cy="2309364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ko-KR" altLang="en-US" sz="4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대표적 </a:t>
            </a:r>
            <a:r>
              <a:rPr lang="ko-KR" altLang="en-US" sz="4800" b="1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핀테크</a:t>
            </a:r>
            <a:r>
              <a:rPr lang="ko-KR" altLang="en-US" sz="4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기업들</a:t>
            </a:r>
            <a:endParaRPr lang="en-US" altLang="ko-KR" sz="4800" b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982DC870-E8E5-4050-B10C-CC24FC67E5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2285774"/>
            <a:ext cx="12188952" cy="0"/>
          </a:xfrm>
          <a:prstGeom prst="line">
            <a:avLst/>
          </a:prstGeom>
          <a:ln w="1016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FF76A74F-C283-4DED-BD4D-086753B7CB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4571548"/>
            <a:ext cx="4064320" cy="0"/>
          </a:xfrm>
          <a:prstGeom prst="line">
            <a:avLst/>
          </a:prstGeom>
          <a:ln w="1016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3B2791FB-B2F7-4BBE-B8D8-74C37FF9E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4319" y="-680"/>
            <a:ext cx="0" cy="6858003"/>
          </a:xfrm>
          <a:prstGeom prst="line">
            <a:avLst/>
          </a:prstGeom>
          <a:ln w="1016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9891B5DE-6811-4844-BB18-472A3F360E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20742" y="-680"/>
            <a:ext cx="0" cy="2240280"/>
          </a:xfrm>
          <a:prstGeom prst="line">
            <a:avLst/>
          </a:prstGeom>
          <a:ln w="1016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카카오페이 - Home | Facebook">
            <a:extLst>
              <a:ext uri="{FF2B5EF4-FFF2-40B4-BE49-F238E27FC236}">
                <a16:creationId xmlns:a16="http://schemas.microsoft.com/office/drawing/2014/main" id="{9BA1E17D-27F7-8648-4568-1E7945AA8B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449829" y="2984430"/>
            <a:ext cx="3179408" cy="3179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77A9CA3A-7216-41E0-B3CD-058077FD39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340636" y="5336249"/>
            <a:ext cx="1892695" cy="0"/>
          </a:xfrm>
          <a:prstGeom prst="line">
            <a:avLst/>
          </a:prstGeom>
          <a:ln w="15875">
            <a:solidFill>
              <a:srgbClr val="FFFFFF">
                <a:alpha val="7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50608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E6AF">
            <a:alpha val="1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C5A2336-62B8-3DEF-B629-9DC1174733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pPr algn="ctr"/>
            <a:r>
              <a:rPr lang="en-US" altLang="ko-KR" sz="4800" b="1" dirty="0"/>
              <a:t>Robo Advisor</a:t>
            </a:r>
            <a:r>
              <a:rPr lang="ko-KR" altLang="en-US" sz="4800" b="1" dirty="0"/>
              <a:t>의 기초</a:t>
            </a:r>
            <a:r>
              <a:rPr lang="en-US" altLang="ko-KR" sz="4800" b="1" dirty="0"/>
              <a:t>, </a:t>
            </a:r>
            <a:r>
              <a:rPr lang="ko-KR" altLang="en-US" sz="4800" b="1" dirty="0"/>
              <a:t>추세 </a:t>
            </a:r>
            <a:r>
              <a:rPr lang="ko-KR" altLang="en-US" sz="4800" b="1" dirty="0" err="1"/>
              <a:t>알리미</a:t>
            </a:r>
            <a:endParaRPr lang="ko-KR" altLang="en-US" sz="4800" b="1" dirty="0"/>
          </a:p>
        </p:txBody>
      </p:sp>
      <p:sp>
        <p:nvSpPr>
          <p:cNvPr id="75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8202" name="Content Placeholder 8197">
            <a:extLst>
              <a:ext uri="{FF2B5EF4-FFF2-40B4-BE49-F238E27FC236}">
                <a16:creationId xmlns:a16="http://schemas.microsoft.com/office/drawing/2014/main" id="{E01439A4-2FBF-C276-7ACE-023AF075732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89833383"/>
              </p:ext>
            </p:extLst>
          </p:nvPr>
        </p:nvGraphicFramePr>
        <p:xfrm>
          <a:off x="572493" y="2071316"/>
          <a:ext cx="6713552" cy="41191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8194" name="Picture 2" descr="소비자고발뉴스] 정부 &quot;경제 흐름, 5개월 연속 부진&quot; 평가">
            <a:extLst>
              <a:ext uri="{FF2B5EF4-FFF2-40B4-BE49-F238E27FC236}">
                <a16:creationId xmlns:a16="http://schemas.microsoft.com/office/drawing/2014/main" id="{B045B5EF-3C05-2053-35F8-5BFF9C66AE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18" r="22558" b="-1"/>
          <a:stretch/>
        </p:blipFill>
        <p:spPr bwMode="auto">
          <a:xfrm>
            <a:off x="7675658" y="2093976"/>
            <a:ext cx="3941064" cy="409651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7125730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E6AF">
            <a:alpha val="1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8">
            <a:extLst>
              <a:ext uri="{FF2B5EF4-FFF2-40B4-BE49-F238E27FC236}">
                <a16:creationId xmlns:a16="http://schemas.microsoft.com/office/drawing/2014/main" id="{2E442304-DDBD-4F7B-8017-36BCC863F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9BE3B8D-9592-CBEF-5FC0-14380AE834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640823"/>
            <a:ext cx="3418659" cy="5583148"/>
          </a:xfrm>
        </p:spPr>
        <p:txBody>
          <a:bodyPr anchor="ctr">
            <a:normAutofit/>
          </a:bodyPr>
          <a:lstStyle/>
          <a:p>
            <a:r>
              <a:rPr lang="ko-KR" altLang="en-US" sz="5400" b="1" dirty="0"/>
              <a:t>추세가 왜 중요할까</a:t>
            </a:r>
            <a:r>
              <a:rPr lang="en-US" altLang="ko-KR" sz="5400" b="1" dirty="0"/>
              <a:t>?</a:t>
            </a:r>
            <a:endParaRPr lang="ko-KR" altLang="en-US" sz="5400" b="1" dirty="0"/>
          </a:p>
        </p:txBody>
      </p:sp>
      <p:sp>
        <p:nvSpPr>
          <p:cNvPr id="17" name="sketch line">
            <a:extLst>
              <a:ext uri="{FF2B5EF4-FFF2-40B4-BE49-F238E27FC236}">
                <a16:creationId xmlns:a16="http://schemas.microsoft.com/office/drawing/2014/main" id="{5E107275-3853-46FD-A241-DE4355A426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627450" y="3462719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4" name="내용 개체 틀 2">
            <a:extLst>
              <a:ext uri="{FF2B5EF4-FFF2-40B4-BE49-F238E27FC236}">
                <a16:creationId xmlns:a16="http://schemas.microsoft.com/office/drawing/2014/main" id="{B7DDB3E3-5451-6CF4-34E9-5A3FEE3D123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14724351"/>
              </p:ext>
            </p:extLst>
          </p:nvPr>
        </p:nvGraphicFramePr>
        <p:xfrm>
          <a:off x="4648018" y="640822"/>
          <a:ext cx="6900512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515202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D5ABCF1C-AB1E-6002-65B1-7CC081D036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257363FD-7E77-4145-9483-331A807A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6802" cy="6858000"/>
          </a:xfrm>
          <a:prstGeom prst="rect">
            <a:avLst/>
          </a:prstGeom>
          <a:gradFill flip="none" rotWithShape="1">
            <a:gsLst>
              <a:gs pos="28000">
                <a:schemeClr val="bg2">
                  <a:alpha val="84000"/>
                </a:schemeClr>
              </a:gs>
              <a:gs pos="74000">
                <a:schemeClr val="bg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A760E4F-E6D1-8FDD-B542-161B3AEBB2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b="1" dirty="0"/>
              <a:t>HOW TO MAKE?</a:t>
            </a:r>
            <a:endParaRPr lang="ko-KR" altLang="en-US" b="1" dirty="0"/>
          </a:p>
        </p:txBody>
      </p:sp>
      <p:graphicFrame>
        <p:nvGraphicFramePr>
          <p:cNvPr id="22" name="내용 개체 틀 2">
            <a:extLst>
              <a:ext uri="{FF2B5EF4-FFF2-40B4-BE49-F238E27FC236}">
                <a16:creationId xmlns:a16="http://schemas.microsoft.com/office/drawing/2014/main" id="{D79CE0A6-037F-02F6-87BB-AD44F7BAC1A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09969194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0322673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71" name="Rectangle 146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EB7B80EA-AAAA-5610-2FB9-61D4C33D8A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09" r="-1" b="9772"/>
          <a:stretch/>
        </p:blipFill>
        <p:spPr bwMode="auto">
          <a:xfrm>
            <a:off x="20" y="10"/>
            <a:ext cx="1218893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8E7CA802-6D2E-FABF-615D-BF071F7973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3"/>
            <a:ext cx="9144000" cy="30632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/>
            <a:r>
              <a:rPr lang="en-US" altLang="ko-KR" sz="6600" dirty="0">
                <a:solidFill>
                  <a:srgbClr val="FFFFFF"/>
                </a:solidFill>
              </a:rPr>
              <a:t>Algorithm </a:t>
            </a:r>
            <a:r>
              <a:rPr lang="ko-KR" altLang="en-US" sz="6600" dirty="0">
                <a:solidFill>
                  <a:srgbClr val="FFFFFF"/>
                </a:solidFill>
              </a:rPr>
              <a:t>학습</a:t>
            </a:r>
          </a:p>
        </p:txBody>
      </p:sp>
      <p:sp>
        <p:nvSpPr>
          <p:cNvPr id="5134" name="Content Placeholder 5125">
            <a:extLst>
              <a:ext uri="{FF2B5EF4-FFF2-40B4-BE49-F238E27FC236}">
                <a16:creationId xmlns:a16="http://schemas.microsoft.com/office/drawing/2014/main" id="{635F3279-5FD3-8B8B-C2AD-F1627E621F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7048" y="4599432"/>
            <a:ext cx="9144000" cy="1536192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 latinLnBrk="0">
              <a:buNone/>
            </a:pPr>
            <a:r>
              <a:rPr lang="en-US" altLang="ko-KR" sz="2400">
                <a:solidFill>
                  <a:srgbClr val="FFFFFF"/>
                </a:solidFill>
              </a:rPr>
              <a:t>  </a:t>
            </a: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5172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rgbClr val="FFFFFF">
                <a:alpha val="75000"/>
              </a:srgb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406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E6AF">
            <a:alpha val="1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4" name="Rectangle 53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Content Placeholder 30">
            <a:extLst>
              <a:ext uri="{FF2B5EF4-FFF2-40B4-BE49-F238E27FC236}">
                <a16:creationId xmlns:a16="http://schemas.microsoft.com/office/drawing/2014/main" id="{6205D0C8-96FE-4085-1F87-D4ACB5DBDF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altLang="ko-KR" sz="2200" b="1" dirty="0"/>
              <a:t>High-level</a:t>
            </a:r>
          </a:p>
          <a:p>
            <a:pPr marL="0" indent="0">
              <a:buNone/>
            </a:pPr>
            <a:r>
              <a:rPr lang="ko-KR" altLang="en-US" sz="2200" b="1" dirty="0"/>
              <a:t>매주 </a:t>
            </a:r>
            <a:r>
              <a:rPr lang="en-US" altLang="ko-KR" sz="2200" b="1" dirty="0"/>
              <a:t>1</a:t>
            </a:r>
            <a:r>
              <a:rPr lang="ko-KR" altLang="en-US" sz="2200" b="1" dirty="0"/>
              <a:t>문제 풀이</a:t>
            </a:r>
            <a:endParaRPr lang="en-US" altLang="ko-KR" sz="2200" b="1" dirty="0"/>
          </a:p>
          <a:p>
            <a:pPr marL="0" indent="0">
              <a:buNone/>
            </a:pPr>
            <a:r>
              <a:rPr lang="en-US" altLang="ko-KR" sz="2200" b="1" dirty="0"/>
              <a:t>(solved.ac B3 </a:t>
            </a:r>
            <a:r>
              <a:rPr lang="ko-KR" altLang="en-US" sz="2200" b="1" dirty="0"/>
              <a:t>이상</a:t>
            </a:r>
            <a:r>
              <a:rPr lang="en-US" altLang="ko-KR" sz="2200" b="1" dirty="0"/>
              <a:t>)</a:t>
            </a:r>
          </a:p>
          <a:p>
            <a:pPr marL="0" indent="0">
              <a:buNone/>
            </a:pPr>
            <a:endParaRPr lang="en-US" sz="2200" b="1" dirty="0"/>
          </a:p>
          <a:p>
            <a:pPr marL="0" indent="0">
              <a:buNone/>
            </a:pPr>
            <a:r>
              <a:rPr lang="en-US" sz="2200" b="1" dirty="0"/>
              <a:t>Low-level</a:t>
            </a:r>
          </a:p>
          <a:p>
            <a:pPr marL="0" indent="0">
              <a:buNone/>
            </a:pPr>
            <a:r>
              <a:rPr lang="ko-KR" altLang="en-US" sz="2200" b="1" dirty="0"/>
              <a:t>매일 </a:t>
            </a:r>
            <a:r>
              <a:rPr lang="en-US" altLang="ko-KR" sz="2200" b="1" dirty="0"/>
              <a:t>1</a:t>
            </a:r>
            <a:r>
              <a:rPr lang="ko-KR" altLang="en-US" sz="2200" b="1" dirty="0"/>
              <a:t>문제 풀이</a:t>
            </a:r>
            <a:endParaRPr lang="en-US" altLang="ko-KR" sz="2200" b="1" dirty="0"/>
          </a:p>
          <a:p>
            <a:pPr marL="0" indent="0">
              <a:buNone/>
            </a:pPr>
            <a:r>
              <a:rPr lang="en-US" sz="2200" b="1" dirty="0"/>
              <a:t>(</a:t>
            </a:r>
            <a:r>
              <a:rPr lang="ko-KR" altLang="en-US" sz="2200" b="1" dirty="0"/>
              <a:t>자바 숙련도</a:t>
            </a:r>
            <a:r>
              <a:rPr lang="en-US" altLang="ko-KR" sz="2200" b="1" dirty="0"/>
              <a:t>)</a:t>
            </a:r>
            <a:endParaRPr lang="en-US" sz="2200" b="1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1AE1B776-5347-D67E-3216-B69646603C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5463" y="1341654"/>
            <a:ext cx="7173205" cy="4375654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49550C72-A566-472E-CBEF-542C0D411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ko-KR" altLang="en-US" sz="5400" b="1" dirty="0"/>
              <a:t>목표</a:t>
            </a:r>
            <a:endParaRPr lang="ko-KR" altLang="en-US" sz="5400" b="1" kern="1200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502964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E6AF">
            <a:alpha val="1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A490568-EE1D-F11A-DBEA-3F0B10EE02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ko-KR" altLang="en-US" sz="5400" b="1" dirty="0"/>
              <a:t>진행 상황</a:t>
            </a:r>
            <a:endParaRPr lang="ko-KR" altLang="en-US" sz="5400" b="1" kern="1200" dirty="0">
              <a:latin typeface="+mj-lt"/>
              <a:ea typeface="+mj-ea"/>
              <a:cs typeface="+mj-cs"/>
            </a:endParaRPr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4B98EA1-983F-117D-BED0-F866614A49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latinLnBrk="0">
              <a:buNone/>
            </a:pPr>
            <a:endParaRPr lang="en-US" altLang="ko-KR" sz="2200" b="1" kern="1200" dirty="0">
              <a:latin typeface="+mn-lt"/>
              <a:ea typeface="+mn-ea"/>
              <a:cs typeface="+mn-cs"/>
            </a:endParaRPr>
          </a:p>
          <a:p>
            <a:pPr marL="0" indent="0" latinLnBrk="0">
              <a:buNone/>
            </a:pPr>
            <a:r>
              <a:rPr lang="ko-KR" altLang="en-US" sz="2200" b="1" kern="1200" dirty="0">
                <a:latin typeface="+mn-lt"/>
                <a:ea typeface="+mn-ea"/>
                <a:cs typeface="+mn-cs"/>
              </a:rPr>
              <a:t>어려운 난이도</a:t>
            </a:r>
            <a:endParaRPr lang="en-US" altLang="ko-KR" sz="2200" b="1" kern="1200" dirty="0">
              <a:latin typeface="+mn-lt"/>
              <a:ea typeface="+mn-ea"/>
              <a:cs typeface="+mn-cs"/>
            </a:endParaRPr>
          </a:p>
          <a:p>
            <a:pPr marL="0" indent="0" latinLnBrk="0">
              <a:buNone/>
            </a:pPr>
            <a:r>
              <a:rPr lang="en-US" altLang="ko-KR" sz="2200" b="1" dirty="0"/>
              <a:t> &gt; </a:t>
            </a:r>
            <a:r>
              <a:rPr lang="ko-KR" altLang="en-US" sz="2200" b="1" dirty="0"/>
              <a:t>문제 해결하는 방법에 대한 접근 방법 모색</a:t>
            </a:r>
            <a:endParaRPr lang="en-US" altLang="ko-KR" sz="2200" b="1" kern="1200" dirty="0">
              <a:latin typeface="+mn-lt"/>
              <a:ea typeface="+mn-ea"/>
              <a:cs typeface="+mn-cs"/>
            </a:endParaRPr>
          </a:p>
          <a:p>
            <a:pPr marL="0" indent="0" latinLnBrk="0">
              <a:buNone/>
            </a:pPr>
            <a:endParaRPr lang="en-US" altLang="ko-KR" sz="2200" b="1" dirty="0"/>
          </a:p>
          <a:p>
            <a:pPr marL="0" indent="0" latinLnBrk="0">
              <a:buNone/>
            </a:pPr>
            <a:r>
              <a:rPr lang="ko-KR" altLang="en-US" sz="2200" b="1" kern="1200" dirty="0">
                <a:latin typeface="+mn-lt"/>
                <a:ea typeface="+mn-ea"/>
                <a:cs typeface="+mn-cs"/>
              </a:rPr>
              <a:t>완전 탐색</a:t>
            </a:r>
            <a:r>
              <a:rPr lang="en-US" altLang="ko-KR" sz="2200" b="1" dirty="0"/>
              <a:t> </a:t>
            </a:r>
            <a:r>
              <a:rPr lang="ko-KR" altLang="en-US" sz="2200" b="1" dirty="0"/>
              <a:t>문제</a:t>
            </a:r>
            <a:endParaRPr lang="en-US" altLang="ko-KR" sz="2200" b="1" dirty="0"/>
          </a:p>
          <a:p>
            <a:pPr marL="0" indent="0" latinLnBrk="0">
              <a:buNone/>
            </a:pPr>
            <a:r>
              <a:rPr lang="en-US" altLang="ko-KR" sz="2200" b="1" kern="1200" dirty="0">
                <a:latin typeface="+mn-lt"/>
                <a:ea typeface="+mn-ea"/>
                <a:cs typeface="+mn-cs"/>
              </a:rPr>
              <a:t> &gt; </a:t>
            </a:r>
            <a:r>
              <a:rPr lang="ko-KR" altLang="en-US" sz="2200" b="1" dirty="0"/>
              <a:t>기본</a:t>
            </a:r>
            <a:r>
              <a:rPr lang="ko-KR" altLang="en-US" sz="2200" b="1" kern="1200" dirty="0">
                <a:latin typeface="+mn-lt"/>
                <a:ea typeface="+mn-ea"/>
                <a:cs typeface="+mn-cs"/>
              </a:rPr>
              <a:t> 탐색 알고리즘 </a:t>
            </a:r>
            <a:endParaRPr lang="en-US" altLang="ko-KR" sz="2200" b="1" kern="1200" dirty="0">
              <a:latin typeface="+mn-lt"/>
              <a:ea typeface="+mn-ea"/>
              <a:cs typeface="+mn-cs"/>
            </a:endParaRPr>
          </a:p>
        </p:txBody>
      </p:sp>
      <p:pic>
        <p:nvPicPr>
          <p:cNvPr id="7" name="그림 6" descr="텍스트, 스크린샷, 화면이(가) 표시된 사진&#10;&#10;자동 생성된 설명">
            <a:extLst>
              <a:ext uri="{FF2B5EF4-FFF2-40B4-BE49-F238E27FC236}">
                <a16:creationId xmlns:a16="http://schemas.microsoft.com/office/drawing/2014/main" id="{1C96A9AC-AB60-0CE5-D986-6EC9C869BF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1038587"/>
            <a:ext cx="6903720" cy="478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850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아이디어를 작업하는 사람">
            <a:extLst>
              <a:ext uri="{FF2B5EF4-FFF2-40B4-BE49-F238E27FC236}">
                <a16:creationId xmlns:a16="http://schemas.microsoft.com/office/drawing/2014/main" id="{5FC17FA2-1915-0566-18C4-55F12896136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7327" r="-1" b="6772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7C435D7E-09AE-ACB8-AACB-977F21A98E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3"/>
            <a:ext cx="9144000" cy="30632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/>
            <a:r>
              <a:rPr lang="ko-KR" altLang="en-US" sz="6600" b="1" dirty="0">
                <a:solidFill>
                  <a:srgbClr val="FFFFFF"/>
                </a:solidFill>
              </a:rPr>
              <a:t>집단지성의 목표</a:t>
            </a:r>
          </a:p>
        </p:txBody>
      </p:sp>
      <p:sp>
        <p:nvSpPr>
          <p:cNvPr id="18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rgbClr val="FFFFFF">
                <a:alpha val="75000"/>
              </a:srgb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1324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E6AF">
            <a:alpha val="1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A490568-EE1D-F11A-DBEA-3F0B10EE02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ko-KR" altLang="en-US" sz="5400" b="1" dirty="0"/>
              <a:t>앞으로</a:t>
            </a:r>
            <a:endParaRPr lang="ko-KR" altLang="en-US" sz="5400" b="1" kern="1200" dirty="0">
              <a:latin typeface="+mj-lt"/>
              <a:ea typeface="+mj-ea"/>
              <a:cs typeface="+mj-cs"/>
            </a:endParaRPr>
          </a:p>
        </p:txBody>
      </p:sp>
      <p:sp>
        <p:nvSpPr>
          <p:cNvPr id="8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4B98EA1-983F-117D-BED0-F866614A49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latinLnBrk="0">
              <a:buNone/>
            </a:pPr>
            <a:endParaRPr lang="en-US" altLang="ko-KR" sz="2200" b="1" kern="1200" dirty="0">
              <a:latin typeface="+mn-lt"/>
              <a:ea typeface="+mn-ea"/>
              <a:cs typeface="+mn-cs"/>
            </a:endParaRPr>
          </a:p>
          <a:p>
            <a:pPr marL="0" indent="0" latinLnBrk="0">
              <a:buNone/>
            </a:pPr>
            <a:r>
              <a:rPr lang="ko-KR" altLang="en-US" sz="2200" b="1" kern="1200" dirty="0">
                <a:latin typeface="+mn-lt"/>
                <a:ea typeface="+mn-ea"/>
                <a:cs typeface="+mn-cs"/>
              </a:rPr>
              <a:t>정렬 알고리즘</a:t>
            </a:r>
            <a:endParaRPr lang="en-US" altLang="ko-KR" sz="2200" b="1" kern="1200" dirty="0">
              <a:latin typeface="+mn-lt"/>
              <a:ea typeface="+mn-ea"/>
              <a:cs typeface="+mn-cs"/>
            </a:endParaRPr>
          </a:p>
          <a:p>
            <a:pPr marL="0" indent="0" latinLnBrk="0">
              <a:buNone/>
            </a:pPr>
            <a:endParaRPr lang="en-US" altLang="ko-KR" sz="2200" b="1" kern="1200" dirty="0">
              <a:latin typeface="+mn-lt"/>
              <a:ea typeface="+mn-ea"/>
              <a:cs typeface="+mn-cs"/>
            </a:endParaRPr>
          </a:p>
          <a:p>
            <a:pPr marL="0" indent="0" latinLnBrk="0">
              <a:buNone/>
            </a:pPr>
            <a:r>
              <a:rPr lang="ko-KR" altLang="en-US" sz="2200" b="1" dirty="0"/>
              <a:t>그리드 알고리즘</a:t>
            </a:r>
            <a:endParaRPr lang="en-US" altLang="ko-KR" sz="2200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4372830-E1B2-86AA-539D-B663032A68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1495958"/>
            <a:ext cx="6903720" cy="3866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861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협곡에 숨은 티모 찾기">
            <a:extLst>
              <a:ext uri="{FF2B5EF4-FFF2-40B4-BE49-F238E27FC236}">
                <a16:creationId xmlns:a16="http://schemas.microsoft.com/office/drawing/2014/main" id="{94FB030F-A8F5-D71D-5508-8AF6469D62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25" r="-1" b="1105"/>
          <a:stretch/>
        </p:blipFill>
        <p:spPr bwMode="auto">
          <a:xfrm>
            <a:off x="5101771" y="10"/>
            <a:ext cx="7094361" cy="6857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Rectangle 70">
            <a:extLst>
              <a:ext uri="{FF2B5EF4-FFF2-40B4-BE49-F238E27FC236}">
                <a16:creationId xmlns:a16="http://schemas.microsoft.com/office/drawing/2014/main" id="{A34066D6-1B59-4642-A86D-39464CEE97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"/>
            <a:ext cx="5272088" cy="685800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Arc 72">
            <a:extLst>
              <a:ext uri="{FF2B5EF4-FFF2-40B4-BE49-F238E27FC236}">
                <a16:creationId xmlns:a16="http://schemas.microsoft.com/office/drawing/2014/main" id="{18E928D9-3091-4385-B979-265D55AD02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03011">
            <a:off x="1718653" y="700861"/>
            <a:ext cx="2987899" cy="2987899"/>
          </a:xfrm>
          <a:prstGeom prst="arc">
            <a:avLst>
              <a:gd name="adj1" fmla="val 14612914"/>
              <a:gd name="adj2" fmla="val 0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63C17BE-2CC1-D907-471F-3E9786215E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795509"/>
            <a:ext cx="4092525" cy="279860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/>
            <a:r>
              <a:rPr lang="ko-KR" altLang="en-US" sz="6000" b="1" dirty="0">
                <a:solidFill>
                  <a:srgbClr val="FFFFFF"/>
                </a:solidFill>
              </a:rPr>
              <a:t>감사합니다</a:t>
            </a:r>
            <a:r>
              <a:rPr lang="en-US" altLang="ko-KR" sz="6000" b="1" dirty="0">
                <a:solidFill>
                  <a:srgbClr val="FFFFFF"/>
                </a:solidFill>
              </a:rPr>
              <a:t>.</a:t>
            </a: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7D602432-D774-4CF5-94E8-7D52D01059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01186" y="4626633"/>
            <a:ext cx="491961" cy="49196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CBF9EBB4-5078-47B2-AAA0-DF4A88D818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27932" y="5011563"/>
            <a:ext cx="731558" cy="731558"/>
          </a:xfrm>
          <a:prstGeom prst="rect">
            <a:avLst/>
          </a:prstGeom>
          <a:noFill/>
          <a:ln w="127000">
            <a:solidFill>
              <a:schemeClr val="accent4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170817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E6AF">
            <a:alpha val="1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955A2079-FA98-4876-80F0-72364A7D2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529FD43-5D3D-8F44-4014-DFD48A698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7188"/>
            <a:ext cx="10515600" cy="1133499"/>
          </a:xfrm>
        </p:spPr>
        <p:txBody>
          <a:bodyPr>
            <a:normAutofit fontScale="90000"/>
          </a:bodyPr>
          <a:lstStyle/>
          <a:p>
            <a:r>
              <a:rPr lang="ko-KR" altLang="en-US" sz="5300" b="1" dirty="0"/>
              <a:t>핵심목표</a:t>
            </a:r>
            <a:br>
              <a:rPr lang="en-US" altLang="ko-KR" sz="3600" dirty="0"/>
            </a:br>
            <a:r>
              <a:rPr lang="en-US" altLang="ko-KR" sz="3600" dirty="0"/>
              <a:t>	</a:t>
            </a:r>
            <a:r>
              <a:rPr lang="ko-KR" altLang="en-US" sz="2800" dirty="0"/>
              <a:t>데이터의 중요성을 체감해보자</a:t>
            </a:r>
            <a:r>
              <a:rPr lang="en-US" altLang="ko-KR" sz="2800" dirty="0"/>
              <a:t>!</a:t>
            </a:r>
            <a:endParaRPr lang="ko-KR" altLang="en-US" sz="3600" dirty="0"/>
          </a:p>
        </p:txBody>
      </p:sp>
      <p:graphicFrame>
        <p:nvGraphicFramePr>
          <p:cNvPr id="7" name="내용 개체 틀 2">
            <a:extLst>
              <a:ext uri="{FF2B5EF4-FFF2-40B4-BE49-F238E27FC236}">
                <a16:creationId xmlns:a16="http://schemas.microsoft.com/office/drawing/2014/main" id="{F2E7AB43-D9FD-8392-1812-8B98818CBFA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00579955"/>
              </p:ext>
            </p:extLst>
          </p:nvPr>
        </p:nvGraphicFramePr>
        <p:xfrm>
          <a:off x="2462719" y="1948268"/>
          <a:ext cx="10515600" cy="4352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366803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E6AF">
            <a:alpha val="1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A490568-EE1D-F11A-DBEA-3F0B10EE02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/>
            <a:r>
              <a:rPr lang="ko-KR" altLang="en-US" sz="5400" b="1" kern="1200" dirty="0">
                <a:latin typeface="+mj-lt"/>
                <a:ea typeface="+mj-ea"/>
                <a:cs typeface="+mj-cs"/>
              </a:rPr>
              <a:t>데이터의 중요성</a:t>
            </a:r>
          </a:p>
        </p:txBody>
      </p:sp>
      <p:sp>
        <p:nvSpPr>
          <p:cNvPr id="23" name="sketch line">
            <a:extLst>
              <a:ext uri="{FF2B5EF4-FFF2-40B4-BE49-F238E27FC236}">
                <a16:creationId xmlns:a16="http://schemas.microsoft.com/office/drawing/2014/main" id="{6357EC4F-235E-4222-A36F-C7878ACE37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4B98EA1-983F-117D-BED0-F866614A49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 latinLnBrk="0">
              <a:buNone/>
            </a:pPr>
            <a:endParaRPr lang="en-US" altLang="ko-KR" b="1" kern="1200" dirty="0">
              <a:latin typeface="+mn-lt"/>
              <a:ea typeface="+mn-ea"/>
              <a:cs typeface="+mn-cs"/>
            </a:endParaRPr>
          </a:p>
          <a:p>
            <a:pPr marL="0" indent="0" algn="ctr" latinLnBrk="0">
              <a:buNone/>
            </a:pPr>
            <a:r>
              <a:rPr lang="ko-KR" altLang="en-US" b="1" kern="1200" dirty="0">
                <a:latin typeface="+mn-lt"/>
                <a:ea typeface="+mn-ea"/>
                <a:cs typeface="+mn-cs"/>
              </a:rPr>
              <a:t>구글은 </a:t>
            </a:r>
            <a:endParaRPr lang="en-US" altLang="ko-KR" b="1" kern="1200" dirty="0">
              <a:latin typeface="+mn-lt"/>
              <a:ea typeface="+mn-ea"/>
              <a:cs typeface="+mn-cs"/>
            </a:endParaRPr>
          </a:p>
          <a:p>
            <a:pPr marL="0" indent="0" algn="ctr" latinLnBrk="0">
              <a:buNone/>
            </a:pPr>
            <a:r>
              <a:rPr lang="ko-KR" altLang="en-US" b="1" kern="1200" dirty="0">
                <a:latin typeface="+mn-lt"/>
                <a:ea typeface="+mn-ea"/>
                <a:cs typeface="+mn-cs"/>
              </a:rPr>
              <a:t>당신의 모든 것을 </a:t>
            </a:r>
            <a:endParaRPr lang="en-US" altLang="ko-KR" b="1" kern="1200" dirty="0">
              <a:latin typeface="+mn-lt"/>
              <a:ea typeface="+mn-ea"/>
              <a:cs typeface="+mn-cs"/>
            </a:endParaRPr>
          </a:p>
          <a:p>
            <a:pPr marL="0" indent="0" algn="ctr" latinLnBrk="0">
              <a:buNone/>
            </a:pPr>
            <a:r>
              <a:rPr lang="ko-KR" altLang="en-US" b="1" kern="1200" dirty="0">
                <a:latin typeface="+mn-lt"/>
                <a:ea typeface="+mn-ea"/>
                <a:cs typeface="+mn-cs"/>
              </a:rPr>
              <a:t>알고 있다</a:t>
            </a:r>
            <a:r>
              <a:rPr lang="en-US" altLang="ko-KR" b="1" kern="1200" dirty="0">
                <a:latin typeface="+mn-lt"/>
                <a:ea typeface="+mn-ea"/>
                <a:cs typeface="+mn-cs"/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BDE1EE8-D919-22E0-371B-A54FD97A85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9805" y="640080"/>
            <a:ext cx="6112702" cy="55778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60462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E6AF">
            <a:alpha val="1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5" name="Rectangle 134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E35B443-2897-8ABE-66CB-03F61AF178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 fontScale="90000"/>
          </a:bodyPr>
          <a:lstStyle/>
          <a:p>
            <a:pPr algn="ctr"/>
            <a:r>
              <a:rPr lang="ko-KR" altLang="en-US" sz="5400" b="1" dirty="0"/>
              <a:t>나날이 성장하는 빅데이터 시장</a:t>
            </a:r>
          </a:p>
        </p:txBody>
      </p:sp>
      <p:sp>
        <p:nvSpPr>
          <p:cNvPr id="137" name="sketch line">
            <a:extLst>
              <a:ext uri="{FF2B5EF4-FFF2-40B4-BE49-F238E27FC236}">
                <a16:creationId xmlns:a16="http://schemas.microsoft.com/office/drawing/2014/main" id="{650D18FE-0824-4A46-B22C-A86B52E578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0CDBBB5-E672-71FE-B3D6-968D3BD3CE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547872"/>
          </a:xfrm>
        </p:spPr>
        <p:txBody>
          <a:bodyPr anchor="t">
            <a:normAutofit/>
          </a:bodyPr>
          <a:lstStyle/>
          <a:p>
            <a:r>
              <a:rPr lang="ko-KR" altLang="en-US" sz="2200" b="1" dirty="0"/>
              <a:t>인터넷과</a:t>
            </a:r>
            <a:r>
              <a:rPr lang="en-US" altLang="ko-KR" sz="2200" b="1" dirty="0"/>
              <a:t> </a:t>
            </a:r>
            <a:r>
              <a:rPr lang="ko-KR" altLang="en-US" sz="2200" b="1" dirty="0"/>
              <a:t>스마트 기기들의 발달로 방대한 양의 데이터가 축적</a:t>
            </a:r>
            <a:endParaRPr lang="en-US" altLang="ko-KR" sz="2200" b="1" dirty="0"/>
          </a:p>
          <a:p>
            <a:r>
              <a:rPr lang="ko-KR" altLang="en-US" sz="2200" b="1" dirty="0"/>
              <a:t>미국 연구기관 </a:t>
            </a:r>
            <a:r>
              <a:rPr lang="en-US" altLang="ko-KR" sz="2200" b="1" dirty="0"/>
              <a:t>EMC</a:t>
            </a:r>
            <a:r>
              <a:rPr lang="ko-KR" altLang="en-US" sz="2200" b="1" dirty="0"/>
              <a:t>의 보고서</a:t>
            </a:r>
            <a:r>
              <a:rPr lang="en-US" altLang="ko-KR" sz="2200" b="1" dirty="0"/>
              <a:t> ‘Digital</a:t>
            </a:r>
            <a:r>
              <a:rPr lang="ko-KR" altLang="en-US" sz="2200" b="1" dirty="0"/>
              <a:t> </a:t>
            </a:r>
            <a:r>
              <a:rPr lang="en-US" altLang="ko-KR" sz="2200" b="1" dirty="0"/>
              <a:t>Universe’</a:t>
            </a:r>
            <a:r>
              <a:rPr lang="ko-KR" altLang="en-US" sz="2200" b="1" dirty="0"/>
              <a:t> 에 따르면</a:t>
            </a:r>
            <a:r>
              <a:rPr lang="en-US" altLang="ko-KR" sz="2200" b="1" dirty="0"/>
              <a:t>,</a:t>
            </a:r>
            <a:br>
              <a:rPr lang="en-US" altLang="ko-KR" sz="2200" b="1" dirty="0"/>
            </a:br>
            <a:r>
              <a:rPr lang="en-US" altLang="ko-KR" sz="2200" b="1" dirty="0"/>
              <a:t>2012</a:t>
            </a:r>
            <a:r>
              <a:rPr lang="ko-KR" altLang="en-US" sz="2200" b="1" dirty="0"/>
              <a:t>년부터</a:t>
            </a:r>
            <a:r>
              <a:rPr lang="en-US" altLang="ko-KR" sz="2200" b="1" dirty="0"/>
              <a:t> </a:t>
            </a:r>
            <a:r>
              <a:rPr lang="ko-KR" altLang="en-US" sz="2200" b="1" dirty="0"/>
              <a:t>데이터의 양은 </a:t>
            </a:r>
            <a:br>
              <a:rPr lang="en-US" altLang="ko-KR" sz="2200" b="1" dirty="0"/>
            </a:br>
            <a:r>
              <a:rPr lang="ko-KR" altLang="en-US" sz="2200" b="1" dirty="0"/>
              <a:t>매년 </a:t>
            </a:r>
            <a:r>
              <a:rPr lang="en-US" altLang="ko-KR" sz="2200" b="1" dirty="0"/>
              <a:t>2</a:t>
            </a:r>
            <a:r>
              <a:rPr lang="ko-KR" altLang="en-US" sz="2200" b="1" dirty="0"/>
              <a:t>배 이상 증가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C21ED9DA-8AD7-DB41-AA46-33B9F0260A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9048" y="1941431"/>
            <a:ext cx="5458968" cy="2975137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764093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E6AF">
            <a:alpha val="1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50" name="Rectangle 191">
            <a:extLst>
              <a:ext uri="{FF2B5EF4-FFF2-40B4-BE49-F238E27FC236}">
                <a16:creationId xmlns:a16="http://schemas.microsoft.com/office/drawing/2014/main" id="{F83B1BEA-1159-4AE5-AD9B-9440E51890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D1A4175-859C-1E0A-8447-7F42E16634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381000"/>
            <a:ext cx="3419856" cy="2003057"/>
          </a:xfrm>
        </p:spPr>
        <p:txBody>
          <a:bodyPr anchor="ctr">
            <a:normAutofit/>
          </a:bodyPr>
          <a:lstStyle/>
          <a:p>
            <a:pPr algn="ctr"/>
            <a:r>
              <a:rPr lang="en-US" altLang="ko-KR" sz="2500" b="1" dirty="0"/>
              <a:t>4</a:t>
            </a:r>
            <a:r>
              <a:rPr lang="ko-KR" altLang="en-US" sz="2500" b="1" dirty="0"/>
              <a:t>차 산업혁명의</a:t>
            </a:r>
            <a:br>
              <a:rPr lang="en-US" altLang="ko-KR" sz="2500" b="1" dirty="0"/>
            </a:br>
            <a:r>
              <a:rPr lang="ko-KR" altLang="en-US" sz="2500" b="1" dirty="0"/>
              <a:t>알파이자 오메가</a:t>
            </a:r>
            <a:r>
              <a:rPr lang="en-US" altLang="ko-KR" sz="2500" b="1" dirty="0"/>
              <a:t>,</a:t>
            </a:r>
            <a:br>
              <a:rPr lang="en-US" altLang="ko-KR" sz="3400" b="1" dirty="0"/>
            </a:br>
            <a:br>
              <a:rPr lang="en-US" altLang="ko-KR" sz="3400" b="1" dirty="0"/>
            </a:br>
            <a:r>
              <a:rPr lang="ko-KR" altLang="en-US" sz="3400" b="1" dirty="0"/>
              <a:t>데이터</a:t>
            </a:r>
          </a:p>
        </p:txBody>
      </p:sp>
      <p:sp>
        <p:nvSpPr>
          <p:cNvPr id="6151" name="sketch line">
            <a:extLst>
              <a:ext uri="{FF2B5EF4-FFF2-40B4-BE49-F238E27FC236}">
                <a16:creationId xmlns:a16="http://schemas.microsoft.com/office/drawing/2014/main" id="{5D50C310-510F-45B8-81D2-BE905D5C6D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57015" y="1412748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9" name="내용 개체 틀 8">
            <a:extLst>
              <a:ext uri="{FF2B5EF4-FFF2-40B4-BE49-F238E27FC236}">
                <a16:creationId xmlns:a16="http://schemas.microsoft.com/office/drawing/2014/main" id="{593FADAE-6325-F2EA-3CC8-186D8BC3D51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75444739"/>
              </p:ext>
            </p:extLst>
          </p:nvPr>
        </p:nvGraphicFramePr>
        <p:xfrm>
          <a:off x="4617718" y="353088"/>
          <a:ext cx="6894576" cy="20030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148" name="Picture 4" descr="AI 만난 '지능형 IoT', 빅데이터 수집·맞춤형 서비스 척척 - 정보통신신문">
            <a:extLst>
              <a:ext uri="{FF2B5EF4-FFF2-40B4-BE49-F238E27FC236}">
                <a16:creationId xmlns:a16="http://schemas.microsoft.com/office/drawing/2014/main" id="{D2C2396B-611D-B6B9-F218-4D21747470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45" b="2"/>
          <a:stretch/>
        </p:blipFill>
        <p:spPr bwMode="auto">
          <a:xfrm>
            <a:off x="8" y="2668687"/>
            <a:ext cx="6095992" cy="4189309"/>
          </a:xfrm>
          <a:custGeom>
            <a:avLst/>
            <a:gdLst/>
            <a:ahLst/>
            <a:cxnLst/>
            <a:rect l="l" t="t" r="r" b="b"/>
            <a:pathLst>
              <a:path w="6005375" h="4189309">
                <a:moveTo>
                  <a:pt x="5422311" y="873"/>
                </a:moveTo>
                <a:cubicBezTo>
                  <a:pt x="5467738" y="-1249"/>
                  <a:pt x="5513346" y="499"/>
                  <a:pt x="5558643" y="6137"/>
                </a:cubicBezTo>
                <a:cubicBezTo>
                  <a:pt x="5633356" y="13367"/>
                  <a:pt x="5708323" y="18441"/>
                  <a:pt x="5783036" y="26052"/>
                </a:cubicBezTo>
                <a:cubicBezTo>
                  <a:pt x="5816269" y="29477"/>
                  <a:pt x="5849884" y="16792"/>
                  <a:pt x="5882612" y="28462"/>
                </a:cubicBezTo>
                <a:cubicBezTo>
                  <a:pt x="5909726" y="38166"/>
                  <a:pt x="5937089" y="43856"/>
                  <a:pt x="5964555" y="46416"/>
                </a:cubicBezTo>
                <a:lnTo>
                  <a:pt x="5997178" y="46088"/>
                </a:lnTo>
                <a:lnTo>
                  <a:pt x="5995170" y="275470"/>
                </a:lnTo>
                <a:cubicBezTo>
                  <a:pt x="5993432" y="411056"/>
                  <a:pt x="5993035" y="546624"/>
                  <a:pt x="5999656" y="682159"/>
                </a:cubicBezTo>
                <a:cubicBezTo>
                  <a:pt x="6009854" y="891918"/>
                  <a:pt x="6003364" y="1101545"/>
                  <a:pt x="5999656" y="1311172"/>
                </a:cubicBezTo>
                <a:cubicBezTo>
                  <a:pt x="5992506" y="1713210"/>
                  <a:pt x="6003364" y="2114718"/>
                  <a:pt x="5998730" y="2516227"/>
                </a:cubicBezTo>
                <a:cubicBezTo>
                  <a:pt x="5996744" y="2694204"/>
                  <a:pt x="5998994" y="2871916"/>
                  <a:pt x="6003364" y="3049893"/>
                </a:cubicBezTo>
                <a:cubicBezTo>
                  <a:pt x="6009720" y="3304015"/>
                  <a:pt x="5999922" y="3558268"/>
                  <a:pt x="5989196" y="3812257"/>
                </a:cubicBezTo>
                <a:cubicBezTo>
                  <a:pt x="5985594" y="3882097"/>
                  <a:pt x="5984646" y="3952020"/>
                  <a:pt x="5986348" y="4021878"/>
                </a:cubicBezTo>
                <a:lnTo>
                  <a:pt x="5996786" y="4189309"/>
                </a:lnTo>
                <a:lnTo>
                  <a:pt x="0" y="4189309"/>
                </a:lnTo>
                <a:lnTo>
                  <a:pt x="0" y="27247"/>
                </a:lnTo>
                <a:lnTo>
                  <a:pt x="495" y="27408"/>
                </a:lnTo>
                <a:cubicBezTo>
                  <a:pt x="5176" y="27551"/>
                  <a:pt x="10686" y="26465"/>
                  <a:pt x="17314" y="23896"/>
                </a:cubicBezTo>
                <a:cubicBezTo>
                  <a:pt x="33823" y="19050"/>
                  <a:pt x="50862" y="16234"/>
                  <a:pt x="68053" y="15524"/>
                </a:cubicBezTo>
                <a:cubicBezTo>
                  <a:pt x="200481" y="-1093"/>
                  <a:pt x="333037" y="3346"/>
                  <a:pt x="466100" y="8801"/>
                </a:cubicBezTo>
                <a:cubicBezTo>
                  <a:pt x="697850" y="18187"/>
                  <a:pt x="929854" y="29096"/>
                  <a:pt x="1161985" y="25798"/>
                </a:cubicBezTo>
                <a:cubicBezTo>
                  <a:pt x="1397540" y="22373"/>
                  <a:pt x="1632588" y="29604"/>
                  <a:pt x="1867890" y="39117"/>
                </a:cubicBezTo>
                <a:cubicBezTo>
                  <a:pt x="1971017" y="43050"/>
                  <a:pt x="2074779" y="46982"/>
                  <a:pt x="2176256" y="17680"/>
                </a:cubicBezTo>
                <a:cubicBezTo>
                  <a:pt x="2199190" y="12314"/>
                  <a:pt x="2223101" y="12834"/>
                  <a:pt x="2245769" y="19202"/>
                </a:cubicBezTo>
                <a:cubicBezTo>
                  <a:pt x="2359678" y="45713"/>
                  <a:pt x="2474221" y="53578"/>
                  <a:pt x="2589398" y="27447"/>
                </a:cubicBezTo>
                <a:cubicBezTo>
                  <a:pt x="2721802" y="-1220"/>
                  <a:pt x="2858087" y="-7347"/>
                  <a:pt x="2992519" y="9308"/>
                </a:cubicBezTo>
                <a:cubicBezTo>
                  <a:pt x="3115435" y="23008"/>
                  <a:pt x="3238984" y="37849"/>
                  <a:pt x="3362153" y="26813"/>
                </a:cubicBezTo>
                <a:cubicBezTo>
                  <a:pt x="3556737" y="9308"/>
                  <a:pt x="3751067" y="24530"/>
                  <a:pt x="3945651" y="29223"/>
                </a:cubicBezTo>
                <a:cubicBezTo>
                  <a:pt x="4010343" y="30745"/>
                  <a:pt x="4075416" y="44064"/>
                  <a:pt x="4139727" y="32141"/>
                </a:cubicBezTo>
                <a:cubicBezTo>
                  <a:pt x="4241079" y="13367"/>
                  <a:pt x="4341288" y="20597"/>
                  <a:pt x="4442766" y="31126"/>
                </a:cubicBezTo>
                <a:cubicBezTo>
                  <a:pt x="4637096" y="51422"/>
                  <a:pt x="4831299" y="61189"/>
                  <a:pt x="5024742" y="23134"/>
                </a:cubicBezTo>
                <a:cubicBezTo>
                  <a:pt x="5084742" y="11211"/>
                  <a:pt x="5144359" y="4361"/>
                  <a:pt x="5205373" y="20344"/>
                </a:cubicBezTo>
                <a:cubicBezTo>
                  <a:pt x="5232315" y="26496"/>
                  <a:pt x="5260361" y="25976"/>
                  <a:pt x="5287062" y="18822"/>
                </a:cubicBezTo>
                <a:cubicBezTo>
                  <a:pt x="5331637" y="8985"/>
                  <a:pt x="5376883" y="2995"/>
                  <a:pt x="5422311" y="873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668ADEB-5752-072C-9025-91770DCB7EB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6000" y="2765058"/>
            <a:ext cx="6015135" cy="4018298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24893981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E6AF">
            <a:alpha val="1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61B8EAD-B8DF-9768-C17A-74C6088F9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57200"/>
            <a:ext cx="10909640" cy="13686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/>
            <a:r>
              <a:rPr lang="ko-KR" altLang="en-US" sz="6600" b="1" dirty="0"/>
              <a:t>데이터가 </a:t>
            </a:r>
            <a:r>
              <a:rPr lang="en-US" altLang="ko-KR" sz="6600" b="1" dirty="0"/>
              <a:t>‘</a:t>
            </a:r>
            <a:r>
              <a:rPr lang="ko-KR" altLang="en-US" sz="6600" b="1" dirty="0"/>
              <a:t>돈</a:t>
            </a:r>
            <a:r>
              <a:rPr lang="en-US" altLang="ko-KR" sz="6600" b="1" dirty="0"/>
              <a:t>’</a:t>
            </a:r>
            <a:r>
              <a:rPr lang="ko-KR" altLang="en-US" sz="6600" b="1" dirty="0"/>
              <a:t>이 된다</a:t>
            </a:r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8A96524-14C9-95A6-14D5-21BD87D388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673" y="2560593"/>
            <a:ext cx="4682837" cy="3605784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82AE3AA0-B0AF-F678-BC6E-3B6A83C13B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533491" y="2537277"/>
            <a:ext cx="5015030" cy="3711123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0275613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E6AF">
            <a:alpha val="1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76" name="Rectangle 74">
            <a:extLst>
              <a:ext uri="{FF2B5EF4-FFF2-40B4-BE49-F238E27FC236}">
                <a16:creationId xmlns:a16="http://schemas.microsoft.com/office/drawing/2014/main" id="{BF538DE5-A30F-4117-9482-6CCAD2A821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77" name="Freeform: Shape 76">
            <a:extLst>
              <a:ext uri="{FF2B5EF4-FFF2-40B4-BE49-F238E27FC236}">
                <a16:creationId xmlns:a16="http://schemas.microsoft.com/office/drawing/2014/main" id="{DB01F01A-0922-4194-8449-21D15139A7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15360" y="834629"/>
            <a:ext cx="4979816" cy="4361685"/>
          </a:xfrm>
          <a:custGeom>
            <a:avLst/>
            <a:gdLst>
              <a:gd name="connsiteX0" fmla="*/ 853538 w 2991693"/>
              <a:gd name="connsiteY0" fmla="*/ 0 h 2651787"/>
              <a:gd name="connsiteX1" fmla="*/ 2141030 w 2991693"/>
              <a:gd name="connsiteY1" fmla="*/ 0 h 2651787"/>
              <a:gd name="connsiteX2" fmla="*/ 2324957 w 2991693"/>
              <a:gd name="connsiteY2" fmla="*/ 103466 h 2651787"/>
              <a:gd name="connsiteX3" fmla="*/ 2968702 w 2991693"/>
              <a:gd name="connsiteY3" fmla="*/ 1218596 h 2651787"/>
              <a:gd name="connsiteX4" fmla="*/ 2968702 w 2991693"/>
              <a:gd name="connsiteY4" fmla="*/ 1433192 h 2651787"/>
              <a:gd name="connsiteX5" fmla="*/ 2324957 w 2991693"/>
              <a:gd name="connsiteY5" fmla="*/ 2548321 h 2651787"/>
              <a:gd name="connsiteX6" fmla="*/ 2141030 w 2991693"/>
              <a:gd name="connsiteY6" fmla="*/ 2651787 h 2651787"/>
              <a:gd name="connsiteX7" fmla="*/ 853538 w 2991693"/>
              <a:gd name="connsiteY7" fmla="*/ 2651787 h 2651787"/>
              <a:gd name="connsiteX8" fmla="*/ 669612 w 2991693"/>
              <a:gd name="connsiteY8" fmla="*/ 2548321 h 2651787"/>
              <a:gd name="connsiteX9" fmla="*/ 25866 w 2991693"/>
              <a:gd name="connsiteY9" fmla="*/ 1433192 h 2651787"/>
              <a:gd name="connsiteX10" fmla="*/ 25866 w 2991693"/>
              <a:gd name="connsiteY10" fmla="*/ 1218596 h 2651787"/>
              <a:gd name="connsiteX11" fmla="*/ 669612 w 2991693"/>
              <a:gd name="connsiteY11" fmla="*/ 103466 h 2651787"/>
              <a:gd name="connsiteX12" fmla="*/ 853538 w 2991693"/>
              <a:gd name="connsiteY12" fmla="*/ 0 h 265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91693" h="2651787">
                <a:moveTo>
                  <a:pt x="853538" y="0"/>
                </a:moveTo>
                <a:cubicBezTo>
                  <a:pt x="2141030" y="0"/>
                  <a:pt x="2141030" y="0"/>
                  <a:pt x="2141030" y="0"/>
                </a:cubicBezTo>
                <a:cubicBezTo>
                  <a:pt x="2206170" y="0"/>
                  <a:pt x="2290471" y="45985"/>
                  <a:pt x="2324957" y="103466"/>
                </a:cubicBezTo>
                <a:cubicBezTo>
                  <a:pt x="2968702" y="1218596"/>
                  <a:pt x="2968702" y="1218596"/>
                  <a:pt x="2968702" y="1218596"/>
                </a:cubicBezTo>
                <a:cubicBezTo>
                  <a:pt x="2999357" y="1279909"/>
                  <a:pt x="2999357" y="1371878"/>
                  <a:pt x="2968702" y="1433192"/>
                </a:cubicBezTo>
                <a:cubicBezTo>
                  <a:pt x="2324957" y="2548321"/>
                  <a:pt x="2324957" y="2548321"/>
                  <a:pt x="2324957" y="2548321"/>
                </a:cubicBezTo>
                <a:cubicBezTo>
                  <a:pt x="2290471" y="2605803"/>
                  <a:pt x="2206170" y="2651787"/>
                  <a:pt x="2141030" y="2651787"/>
                </a:cubicBezTo>
                <a:lnTo>
                  <a:pt x="853538" y="2651787"/>
                </a:lnTo>
                <a:cubicBezTo>
                  <a:pt x="784566" y="2651787"/>
                  <a:pt x="700266" y="2605803"/>
                  <a:pt x="669612" y="2548321"/>
                </a:cubicBezTo>
                <a:cubicBezTo>
                  <a:pt x="25866" y="1433192"/>
                  <a:pt x="25866" y="1433192"/>
                  <a:pt x="25866" y="1433192"/>
                </a:cubicBezTo>
                <a:cubicBezTo>
                  <a:pt x="-8621" y="1371878"/>
                  <a:pt x="-8621" y="1279909"/>
                  <a:pt x="25866" y="1218596"/>
                </a:cubicBezTo>
                <a:cubicBezTo>
                  <a:pt x="669612" y="103466"/>
                  <a:pt x="669612" y="103466"/>
                  <a:pt x="669612" y="103466"/>
                </a:cubicBezTo>
                <a:cubicBezTo>
                  <a:pt x="700266" y="45985"/>
                  <a:pt x="784566" y="0"/>
                  <a:pt x="853538" y="0"/>
                </a:cubicBezTo>
                <a:close/>
              </a:path>
            </a:pathLst>
          </a:custGeom>
          <a:solidFill>
            <a:schemeClr val="tx1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178" name="Freeform: Shape 78">
            <a:extLst>
              <a:ext uri="{FF2B5EF4-FFF2-40B4-BE49-F238E27FC236}">
                <a16:creationId xmlns:a16="http://schemas.microsoft.com/office/drawing/2014/main" id="{9384182B-899D-419C-B784-0E66FE8AA8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6604" y="371436"/>
            <a:ext cx="7745577" cy="6486564"/>
          </a:xfrm>
          <a:custGeom>
            <a:avLst/>
            <a:gdLst>
              <a:gd name="connsiteX0" fmla="*/ 1081010 w 7745577"/>
              <a:gd name="connsiteY0" fmla="*/ 6305448 h 6486564"/>
              <a:gd name="connsiteX1" fmla="*/ 1097585 w 7745577"/>
              <a:gd name="connsiteY1" fmla="*/ 6334158 h 6486564"/>
              <a:gd name="connsiteX2" fmla="*/ 1151447 w 7745577"/>
              <a:gd name="connsiteY2" fmla="*/ 6427447 h 6486564"/>
              <a:gd name="connsiteX3" fmla="*/ 1185579 w 7745577"/>
              <a:gd name="connsiteY3" fmla="*/ 6486564 h 6486564"/>
              <a:gd name="connsiteX4" fmla="*/ 1179206 w 7745577"/>
              <a:gd name="connsiteY4" fmla="*/ 6486564 h 6486564"/>
              <a:gd name="connsiteX5" fmla="*/ 2843394 w 7745577"/>
              <a:gd name="connsiteY5" fmla="*/ 2583065 h 6486564"/>
              <a:gd name="connsiteX6" fmla="*/ 5760649 w 7745577"/>
              <a:gd name="connsiteY6" fmla="*/ 2590378 h 6486564"/>
              <a:gd name="connsiteX7" fmla="*/ 6213643 w 7745577"/>
              <a:gd name="connsiteY7" fmla="*/ 2846527 h 6486564"/>
              <a:gd name="connsiteX8" fmla="*/ 7675445 w 7745577"/>
              <a:gd name="connsiteY8" fmla="*/ 5378445 h 6486564"/>
              <a:gd name="connsiteX9" fmla="*/ 7673937 w 7745577"/>
              <a:gd name="connsiteY9" fmla="*/ 5904292 h 6486564"/>
              <a:gd name="connsiteX10" fmla="*/ 7369282 w 7745577"/>
              <a:gd name="connsiteY10" fmla="*/ 6432743 h 6486564"/>
              <a:gd name="connsiteX11" fmla="*/ 7338255 w 7745577"/>
              <a:gd name="connsiteY11" fmla="*/ 6486564 h 6486564"/>
              <a:gd name="connsiteX12" fmla="*/ 1283259 w 7745577"/>
              <a:gd name="connsiteY12" fmla="*/ 6486564 h 6486564"/>
              <a:gd name="connsiteX13" fmla="*/ 1196986 w 7745577"/>
              <a:gd name="connsiteY13" fmla="*/ 6337137 h 6486564"/>
              <a:gd name="connsiteX14" fmla="*/ 939672 w 7745577"/>
              <a:gd name="connsiteY14" fmla="*/ 5891455 h 6486564"/>
              <a:gd name="connsiteX15" fmla="*/ 944337 w 7745577"/>
              <a:gd name="connsiteY15" fmla="*/ 5371076 h 6486564"/>
              <a:gd name="connsiteX16" fmla="*/ 2396631 w 7745577"/>
              <a:gd name="connsiteY16" fmla="*/ 2841004 h 6486564"/>
              <a:gd name="connsiteX17" fmla="*/ 2843394 w 7745577"/>
              <a:gd name="connsiteY17" fmla="*/ 2583065 h 6486564"/>
              <a:gd name="connsiteX18" fmla="*/ 675203 w 7745577"/>
              <a:gd name="connsiteY18" fmla="*/ 1566042 h 6486564"/>
              <a:gd name="connsiteX19" fmla="*/ 1693693 w 7745577"/>
              <a:gd name="connsiteY19" fmla="*/ 1566042 h 6486564"/>
              <a:gd name="connsiteX20" fmla="*/ 1839192 w 7745577"/>
              <a:gd name="connsiteY20" fmla="*/ 1646921 h 6486564"/>
              <a:gd name="connsiteX21" fmla="*/ 2348436 w 7745577"/>
              <a:gd name="connsiteY21" fmla="*/ 2518601 h 6486564"/>
              <a:gd name="connsiteX22" fmla="*/ 2348436 w 7745577"/>
              <a:gd name="connsiteY22" fmla="*/ 2686348 h 6486564"/>
              <a:gd name="connsiteX23" fmla="*/ 1839192 w 7745577"/>
              <a:gd name="connsiteY23" fmla="*/ 3558028 h 6486564"/>
              <a:gd name="connsiteX24" fmla="*/ 1693693 w 7745577"/>
              <a:gd name="connsiteY24" fmla="*/ 3638905 h 6486564"/>
              <a:gd name="connsiteX25" fmla="*/ 675203 w 7745577"/>
              <a:gd name="connsiteY25" fmla="*/ 3638905 h 6486564"/>
              <a:gd name="connsiteX26" fmla="*/ 529706 w 7745577"/>
              <a:gd name="connsiteY26" fmla="*/ 3558028 h 6486564"/>
              <a:gd name="connsiteX27" fmla="*/ 20461 w 7745577"/>
              <a:gd name="connsiteY27" fmla="*/ 2686348 h 6486564"/>
              <a:gd name="connsiteX28" fmla="*/ 20461 w 7745577"/>
              <a:gd name="connsiteY28" fmla="*/ 2518601 h 6486564"/>
              <a:gd name="connsiteX29" fmla="*/ 529706 w 7745577"/>
              <a:gd name="connsiteY29" fmla="*/ 1646921 h 6486564"/>
              <a:gd name="connsiteX30" fmla="*/ 675203 w 7745577"/>
              <a:gd name="connsiteY30" fmla="*/ 1566042 h 6486564"/>
              <a:gd name="connsiteX31" fmla="*/ 2636271 w 7745577"/>
              <a:gd name="connsiteY31" fmla="*/ 0 h 6486564"/>
              <a:gd name="connsiteX32" fmla="*/ 3856145 w 7745577"/>
              <a:gd name="connsiteY32" fmla="*/ 0 h 6486564"/>
              <a:gd name="connsiteX33" fmla="*/ 4030411 w 7745577"/>
              <a:gd name="connsiteY33" fmla="*/ 96870 h 6486564"/>
              <a:gd name="connsiteX34" fmla="*/ 4640348 w 7745577"/>
              <a:gd name="connsiteY34" fmla="*/ 1140907 h 6486564"/>
              <a:gd name="connsiteX35" fmla="*/ 4640348 w 7745577"/>
              <a:gd name="connsiteY35" fmla="*/ 1341821 h 6486564"/>
              <a:gd name="connsiteX36" fmla="*/ 4030411 w 7745577"/>
              <a:gd name="connsiteY36" fmla="*/ 2385858 h 6486564"/>
              <a:gd name="connsiteX37" fmla="*/ 3856145 w 7745577"/>
              <a:gd name="connsiteY37" fmla="*/ 2482727 h 6486564"/>
              <a:gd name="connsiteX38" fmla="*/ 2636271 w 7745577"/>
              <a:gd name="connsiteY38" fmla="*/ 2482727 h 6486564"/>
              <a:gd name="connsiteX39" fmla="*/ 2462004 w 7745577"/>
              <a:gd name="connsiteY39" fmla="*/ 2385858 h 6486564"/>
              <a:gd name="connsiteX40" fmla="*/ 1852068 w 7745577"/>
              <a:gd name="connsiteY40" fmla="*/ 1341821 h 6486564"/>
              <a:gd name="connsiteX41" fmla="*/ 1852068 w 7745577"/>
              <a:gd name="connsiteY41" fmla="*/ 1140907 h 6486564"/>
              <a:gd name="connsiteX42" fmla="*/ 2462004 w 7745577"/>
              <a:gd name="connsiteY42" fmla="*/ 96870 h 6486564"/>
              <a:gd name="connsiteX43" fmla="*/ 2636271 w 7745577"/>
              <a:gd name="connsiteY43" fmla="*/ 0 h 64865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7745577" h="6486564">
                <a:moveTo>
                  <a:pt x="1081010" y="6305448"/>
                </a:moveTo>
                <a:lnTo>
                  <a:pt x="1097585" y="6334158"/>
                </a:lnTo>
                <a:cubicBezTo>
                  <a:pt x="1114394" y="6363271"/>
                  <a:pt x="1132323" y="6394323"/>
                  <a:pt x="1151447" y="6427447"/>
                </a:cubicBezTo>
                <a:lnTo>
                  <a:pt x="1185579" y="6486564"/>
                </a:lnTo>
                <a:lnTo>
                  <a:pt x="1179206" y="6486564"/>
                </a:lnTo>
                <a:close/>
                <a:moveTo>
                  <a:pt x="2843394" y="2583065"/>
                </a:moveTo>
                <a:cubicBezTo>
                  <a:pt x="2843394" y="2583065"/>
                  <a:pt x="2843394" y="2583065"/>
                  <a:pt x="5760649" y="2590378"/>
                </a:cubicBezTo>
                <a:cubicBezTo>
                  <a:pt x="5946507" y="2585152"/>
                  <a:pt x="6122082" y="2687941"/>
                  <a:pt x="6213643" y="2846527"/>
                </a:cubicBezTo>
                <a:cubicBezTo>
                  <a:pt x="6213643" y="2846527"/>
                  <a:pt x="6213643" y="2846527"/>
                  <a:pt x="7675445" y="5378445"/>
                </a:cubicBezTo>
                <a:cubicBezTo>
                  <a:pt x="7770163" y="5542500"/>
                  <a:pt x="7768235" y="5740479"/>
                  <a:pt x="7673937" y="5904292"/>
                </a:cubicBezTo>
                <a:cubicBezTo>
                  <a:pt x="7673937" y="5904292"/>
                  <a:pt x="7673937" y="5904292"/>
                  <a:pt x="7369282" y="6432743"/>
                </a:cubicBezTo>
                <a:lnTo>
                  <a:pt x="7338255" y="6486564"/>
                </a:lnTo>
                <a:lnTo>
                  <a:pt x="1283259" y="6486564"/>
                </a:lnTo>
                <a:lnTo>
                  <a:pt x="1196986" y="6337137"/>
                </a:lnTo>
                <a:cubicBezTo>
                  <a:pt x="1116688" y="6198055"/>
                  <a:pt x="1031035" y="6049701"/>
                  <a:pt x="939672" y="5891455"/>
                </a:cubicBezTo>
                <a:cubicBezTo>
                  <a:pt x="848112" y="5732868"/>
                  <a:pt x="846882" y="5529421"/>
                  <a:pt x="944337" y="5371076"/>
                </a:cubicBezTo>
                <a:cubicBezTo>
                  <a:pt x="944337" y="5371076"/>
                  <a:pt x="944337" y="5371076"/>
                  <a:pt x="2396631" y="2841004"/>
                </a:cubicBezTo>
                <a:cubicBezTo>
                  <a:pt x="2485481" y="2680335"/>
                  <a:pt x="2659828" y="2579677"/>
                  <a:pt x="2843394" y="2583065"/>
                </a:cubicBezTo>
                <a:close/>
                <a:moveTo>
                  <a:pt x="675203" y="1566042"/>
                </a:moveTo>
                <a:cubicBezTo>
                  <a:pt x="1693693" y="1566042"/>
                  <a:pt x="1693693" y="1566042"/>
                  <a:pt x="1693693" y="1566042"/>
                </a:cubicBezTo>
                <a:cubicBezTo>
                  <a:pt x="1745223" y="1566042"/>
                  <a:pt x="1811911" y="1601988"/>
                  <a:pt x="1839192" y="1646921"/>
                </a:cubicBezTo>
                <a:cubicBezTo>
                  <a:pt x="2348436" y="2518601"/>
                  <a:pt x="2348436" y="2518601"/>
                  <a:pt x="2348436" y="2518601"/>
                </a:cubicBezTo>
                <a:cubicBezTo>
                  <a:pt x="2372686" y="2566528"/>
                  <a:pt x="2372686" y="2638419"/>
                  <a:pt x="2348436" y="2686348"/>
                </a:cubicBezTo>
                <a:cubicBezTo>
                  <a:pt x="1839192" y="3558028"/>
                  <a:pt x="1839192" y="3558028"/>
                  <a:pt x="1839192" y="3558028"/>
                </a:cubicBezTo>
                <a:cubicBezTo>
                  <a:pt x="1811911" y="3602960"/>
                  <a:pt x="1745223" y="3638905"/>
                  <a:pt x="1693693" y="3638905"/>
                </a:cubicBezTo>
                <a:lnTo>
                  <a:pt x="675203" y="3638905"/>
                </a:lnTo>
                <a:cubicBezTo>
                  <a:pt x="620642" y="3638905"/>
                  <a:pt x="553956" y="3602960"/>
                  <a:pt x="529706" y="3558028"/>
                </a:cubicBezTo>
                <a:cubicBezTo>
                  <a:pt x="20461" y="2686348"/>
                  <a:pt x="20461" y="2686348"/>
                  <a:pt x="20461" y="2686348"/>
                </a:cubicBezTo>
                <a:cubicBezTo>
                  <a:pt x="-6820" y="2638419"/>
                  <a:pt x="-6820" y="2566528"/>
                  <a:pt x="20461" y="2518601"/>
                </a:cubicBezTo>
                <a:cubicBezTo>
                  <a:pt x="529706" y="1646921"/>
                  <a:pt x="529706" y="1646921"/>
                  <a:pt x="529706" y="1646921"/>
                </a:cubicBezTo>
                <a:cubicBezTo>
                  <a:pt x="553956" y="1601988"/>
                  <a:pt x="620642" y="1566042"/>
                  <a:pt x="675203" y="1566042"/>
                </a:cubicBezTo>
                <a:close/>
                <a:moveTo>
                  <a:pt x="2636271" y="0"/>
                </a:moveTo>
                <a:cubicBezTo>
                  <a:pt x="3856145" y="0"/>
                  <a:pt x="3856145" y="0"/>
                  <a:pt x="3856145" y="0"/>
                </a:cubicBezTo>
                <a:cubicBezTo>
                  <a:pt x="3917864" y="0"/>
                  <a:pt x="3997737" y="43054"/>
                  <a:pt x="4030411" y="96870"/>
                </a:cubicBezTo>
                <a:cubicBezTo>
                  <a:pt x="4640348" y="1140907"/>
                  <a:pt x="4640348" y="1140907"/>
                  <a:pt x="4640348" y="1140907"/>
                </a:cubicBezTo>
                <a:cubicBezTo>
                  <a:pt x="4669393" y="1198311"/>
                  <a:pt x="4669393" y="1284417"/>
                  <a:pt x="4640348" y="1341821"/>
                </a:cubicBezTo>
                <a:cubicBezTo>
                  <a:pt x="4030411" y="2385858"/>
                  <a:pt x="4030411" y="2385858"/>
                  <a:pt x="4030411" y="2385858"/>
                </a:cubicBezTo>
                <a:cubicBezTo>
                  <a:pt x="3997737" y="2439675"/>
                  <a:pt x="3917864" y="2482727"/>
                  <a:pt x="3856145" y="2482727"/>
                </a:cubicBezTo>
                <a:lnTo>
                  <a:pt x="2636271" y="2482727"/>
                </a:lnTo>
                <a:cubicBezTo>
                  <a:pt x="2570921" y="2482727"/>
                  <a:pt x="2491049" y="2439675"/>
                  <a:pt x="2462004" y="2385858"/>
                </a:cubicBezTo>
                <a:cubicBezTo>
                  <a:pt x="1852068" y="1341821"/>
                  <a:pt x="1852068" y="1341821"/>
                  <a:pt x="1852068" y="1341821"/>
                </a:cubicBezTo>
                <a:cubicBezTo>
                  <a:pt x="1819392" y="1284417"/>
                  <a:pt x="1819392" y="1198311"/>
                  <a:pt x="1852068" y="1140907"/>
                </a:cubicBezTo>
                <a:cubicBezTo>
                  <a:pt x="2462004" y="96870"/>
                  <a:pt x="2462004" y="96870"/>
                  <a:pt x="2462004" y="96870"/>
                </a:cubicBezTo>
                <a:cubicBezTo>
                  <a:pt x="2491049" y="43054"/>
                  <a:pt x="2570921" y="0"/>
                  <a:pt x="2636271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D83D89A-0B2E-70D2-B926-352AEBD11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0164" y="1789042"/>
            <a:ext cx="3859398" cy="179571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/>
            <a:r>
              <a:rPr lang="ko-KR" altLang="en-US" sz="3700" b="1" dirty="0">
                <a:solidFill>
                  <a:schemeClr val="bg1"/>
                </a:solidFill>
              </a:rPr>
              <a:t>기업이 원하는 데이터 처리 능력을 길러 보자</a:t>
            </a:r>
            <a:r>
              <a:rPr lang="en-US" altLang="ko-KR" sz="3700" b="1" dirty="0">
                <a:solidFill>
                  <a:schemeClr val="bg1"/>
                </a:solidFill>
              </a:rPr>
              <a:t>!</a:t>
            </a:r>
          </a:p>
        </p:txBody>
      </p:sp>
      <p:pic>
        <p:nvPicPr>
          <p:cNvPr id="10" name="그림 9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11A39861-7F0B-4672-26E4-3870687B9C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438" y="3175779"/>
            <a:ext cx="2770109" cy="53186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482F850-FC10-AB1F-7CB4-6EB60F6F6BA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500" b="36957"/>
          <a:stretch/>
        </p:blipFill>
        <p:spPr>
          <a:xfrm>
            <a:off x="1775799" y="3979484"/>
            <a:ext cx="5500527" cy="1680023"/>
          </a:xfrm>
          <a:prstGeom prst="rect">
            <a:avLst/>
          </a:prstGeom>
        </p:spPr>
      </p:pic>
      <p:pic>
        <p:nvPicPr>
          <p:cNvPr id="12" name="그래픽 11">
            <a:extLst>
              <a:ext uri="{FF2B5EF4-FFF2-40B4-BE49-F238E27FC236}">
                <a16:creationId xmlns:a16="http://schemas.microsoft.com/office/drawing/2014/main" id="{2080FE75-08B8-8385-94C2-75334BB558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24195" y="1452299"/>
            <a:ext cx="3189094" cy="967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3593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445</TotalTime>
  <Words>560</Words>
  <Application>Microsoft Office PowerPoint</Application>
  <PresentationFormat>와이드스크린</PresentationFormat>
  <Paragraphs>87</Paragraphs>
  <Slides>31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35" baseType="lpstr">
      <vt:lpstr>맑은 고딕</vt:lpstr>
      <vt:lpstr>Arial</vt:lpstr>
      <vt:lpstr>Calibri</vt:lpstr>
      <vt:lpstr>Office 테마</vt:lpstr>
      <vt:lpstr>집 단 지 성 Roadmap</vt:lpstr>
      <vt:lpstr>조원소개</vt:lpstr>
      <vt:lpstr>집단지성의 목표</vt:lpstr>
      <vt:lpstr>핵심목표  데이터의 중요성을 체감해보자!</vt:lpstr>
      <vt:lpstr>데이터의 중요성</vt:lpstr>
      <vt:lpstr>나날이 성장하는 빅데이터 시장</vt:lpstr>
      <vt:lpstr>4차 산업혁명의 알파이자 오메가,  데이터</vt:lpstr>
      <vt:lpstr>데이터가 ‘돈’이 된다</vt:lpstr>
      <vt:lpstr>기업이 원하는 데이터 처리 능력을 길러 보자!</vt:lpstr>
      <vt:lpstr>프로젝트 진행 과정</vt:lpstr>
      <vt:lpstr>Level 1. Github와 친해지기</vt:lpstr>
      <vt:lpstr>Github와 친해지기</vt:lpstr>
      <vt:lpstr>PowerPoint 프레젠테이션</vt:lpstr>
      <vt:lpstr>Level 2. Python을 활용한 데이터 수집</vt:lpstr>
      <vt:lpstr>웹 스크래핑 웹 API 학습</vt:lpstr>
      <vt:lpstr>파이썬을 통하여  원하는 데이터  가져와 보기</vt:lpstr>
      <vt:lpstr>웹 스크래핑 실습</vt:lpstr>
      <vt:lpstr>Level 3. 수집한 데이터를 가공하여 활용</vt:lpstr>
      <vt:lpstr>PowerPoint 프레젠테이션</vt:lpstr>
      <vt:lpstr>Level 4.  가공된 데이터를 활용한 개발</vt:lpstr>
      <vt:lpstr>Fintech란?</vt:lpstr>
      <vt:lpstr>핀테크의 종류</vt:lpstr>
      <vt:lpstr>대표적 핀테크 기업들</vt:lpstr>
      <vt:lpstr>Robo Advisor의 기초, 추세 알리미</vt:lpstr>
      <vt:lpstr>추세가 왜 중요할까?</vt:lpstr>
      <vt:lpstr>HOW TO MAKE?</vt:lpstr>
      <vt:lpstr>Algorithm 학습</vt:lpstr>
      <vt:lpstr>목표</vt:lpstr>
      <vt:lpstr>진행 상황</vt:lpstr>
      <vt:lpstr>앞으로</vt:lpstr>
      <vt:lpstr>감사합니다.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집 단 지 성 Roadmap</dc:title>
  <dc:creator>심 상희</dc:creator>
  <cp:lastModifiedBy>왕 인성</cp:lastModifiedBy>
  <cp:revision>2</cp:revision>
  <dcterms:created xsi:type="dcterms:W3CDTF">2022-05-05T06:01:12Z</dcterms:created>
  <dcterms:modified xsi:type="dcterms:W3CDTF">2022-05-06T02:12:25Z</dcterms:modified>
</cp:coreProperties>
</file>